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59" r:id="rId4"/>
    <p:sldId id="271" r:id="rId5"/>
    <p:sldId id="262" r:id="rId6"/>
    <p:sldId id="273" r:id="rId7"/>
    <p:sldId id="266" r:id="rId8"/>
    <p:sldId id="267" r:id="rId9"/>
    <p:sldId id="269" r:id="rId10"/>
    <p:sldId id="263" r:id="rId11"/>
    <p:sldId id="270" r:id="rId12"/>
    <p:sldId id="264" r:id="rId13"/>
    <p:sldId id="268" r:id="rId14"/>
    <p:sldId id="265" r:id="rId15"/>
    <p:sldId id="272" r:id="rId16"/>
    <p:sldId id="274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12" autoAdjust="0"/>
  </p:normalViewPr>
  <p:slideViewPr>
    <p:cSldViewPr snapToGrid="0">
      <p:cViewPr varScale="1">
        <p:scale>
          <a:sx n="76" d="100"/>
          <a:sy n="76" d="100"/>
        </p:scale>
        <p:origin x="92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d Storath" userId="eb3274c83fa1e97b" providerId="LiveId" clId="{64584938-B15D-47DB-882F-351BB36985C5}"/>
    <pc:docChg chg="undo custSel addSld delSld modSld sldOrd addSection delSection modSection modShowInfo">
      <pc:chgData name="Bernd Storath" userId="eb3274c83fa1e97b" providerId="LiveId" clId="{64584938-B15D-47DB-882F-351BB36985C5}" dt="2022-05-22T18:22:26.264" v="5597" actId="313"/>
      <pc:docMkLst>
        <pc:docMk/>
      </pc:docMkLst>
      <pc:sldChg chg="addSp delSp modSp mod modTransition modNotesTx">
        <pc:chgData name="Bernd Storath" userId="eb3274c83fa1e97b" providerId="LiveId" clId="{64584938-B15D-47DB-882F-351BB36985C5}" dt="2022-05-22T17:05:23.321" v="4992" actId="20577"/>
        <pc:sldMkLst>
          <pc:docMk/>
          <pc:sldMk cId="550283564" sldId="257"/>
        </pc:sldMkLst>
        <pc:spChg chg="mod">
          <ac:chgData name="Bernd Storath" userId="eb3274c83fa1e97b" providerId="LiveId" clId="{64584938-B15D-47DB-882F-351BB36985C5}" dt="2022-05-18T18:24:54.321" v="26" actId="14100"/>
          <ac:spMkLst>
            <pc:docMk/>
            <pc:sldMk cId="550283564" sldId="257"/>
            <ac:spMk id="5" creationId="{B81167A9-E6D7-FAD8-44C3-3A7F937CA773}"/>
          </ac:spMkLst>
        </pc:spChg>
        <pc:spChg chg="mod">
          <ac:chgData name="Bernd Storath" userId="eb3274c83fa1e97b" providerId="LiveId" clId="{64584938-B15D-47DB-882F-351BB36985C5}" dt="2022-05-18T19:55:13.780" v="745" actId="1076"/>
          <ac:spMkLst>
            <pc:docMk/>
            <pc:sldMk cId="550283564" sldId="257"/>
            <ac:spMk id="6" creationId="{46949790-08E3-82C3-6B5B-F1516EA349A6}"/>
          </ac:spMkLst>
        </pc:spChg>
        <pc:picChg chg="add del mod">
          <ac:chgData name="Bernd Storath" userId="eb3274c83fa1e97b" providerId="LiveId" clId="{64584938-B15D-47DB-882F-351BB36985C5}" dt="2022-05-18T18:26:22.529" v="27" actId="478"/>
          <ac:picMkLst>
            <pc:docMk/>
            <pc:sldMk cId="550283564" sldId="257"/>
            <ac:picMk id="3" creationId="{BF186954-74AF-4887-4D73-0B345AA3AAEA}"/>
          </ac:picMkLst>
        </pc:picChg>
        <pc:picChg chg="add mod">
          <ac:chgData name="Bernd Storath" userId="eb3274c83fa1e97b" providerId="LiveId" clId="{64584938-B15D-47DB-882F-351BB36985C5}" dt="2022-05-22T16:46:35.918" v="4384" actId="1036"/>
          <ac:picMkLst>
            <pc:docMk/>
            <pc:sldMk cId="550283564" sldId="257"/>
            <ac:picMk id="3" creationId="{F7AA5E03-FD13-3C6A-42DD-095551EACF83}"/>
          </ac:picMkLst>
        </pc:picChg>
        <pc:picChg chg="add del mod">
          <ac:chgData name="Bernd Storath" userId="eb3274c83fa1e97b" providerId="LiveId" clId="{64584938-B15D-47DB-882F-351BB36985C5}" dt="2022-05-18T18:23:41.876" v="4" actId="478"/>
          <ac:picMkLst>
            <pc:docMk/>
            <pc:sldMk cId="550283564" sldId="257"/>
            <ac:picMk id="7" creationId="{B22D0B73-4DED-8A01-2583-67FB99F57AC2}"/>
          </ac:picMkLst>
        </pc:picChg>
        <pc:picChg chg="add del mod">
          <ac:chgData name="Bernd Storath" userId="eb3274c83fa1e97b" providerId="LiveId" clId="{64584938-B15D-47DB-882F-351BB36985C5}" dt="2022-05-22T16:46:18.710" v="4374" actId="478"/>
          <ac:picMkLst>
            <pc:docMk/>
            <pc:sldMk cId="550283564" sldId="257"/>
            <ac:picMk id="9" creationId="{73675494-2FFC-52E7-1C32-9DFEF6BF8B26}"/>
          </ac:picMkLst>
        </pc:picChg>
        <pc:picChg chg="add mod">
          <ac:chgData name="Bernd Storath" userId="eb3274c83fa1e97b" providerId="LiveId" clId="{64584938-B15D-47DB-882F-351BB36985C5}" dt="2022-05-18T18:26:27.006" v="29" actId="1076"/>
          <ac:picMkLst>
            <pc:docMk/>
            <pc:sldMk cId="550283564" sldId="257"/>
            <ac:picMk id="11" creationId="{3F13AE61-F16E-04B9-65D2-BFF5DB3F377B}"/>
          </ac:picMkLst>
        </pc:picChg>
      </pc:sldChg>
      <pc:sldChg chg="addSp modSp mod modTransition modNotesTx">
        <pc:chgData name="Bernd Storath" userId="eb3274c83fa1e97b" providerId="LiveId" clId="{64584938-B15D-47DB-882F-351BB36985C5}" dt="2022-05-22T17:09:39.249" v="5177" actId="14100"/>
        <pc:sldMkLst>
          <pc:docMk/>
          <pc:sldMk cId="1730033494" sldId="258"/>
        </pc:sldMkLst>
        <pc:spChg chg="add mod">
          <ac:chgData name="Bernd Storath" userId="eb3274c83fa1e97b" providerId="LiveId" clId="{64584938-B15D-47DB-882F-351BB36985C5}" dt="2022-05-22T11:30:50.290" v="2988" actId="1076"/>
          <ac:spMkLst>
            <pc:docMk/>
            <pc:sldMk cId="1730033494" sldId="258"/>
            <ac:spMk id="2" creationId="{5E58B1DF-C10C-1EDA-5510-CEE31A49E75D}"/>
          </ac:spMkLst>
        </pc:spChg>
        <pc:spChg chg="add mod">
          <ac:chgData name="Bernd Storath" userId="eb3274c83fa1e97b" providerId="LiveId" clId="{64584938-B15D-47DB-882F-351BB36985C5}" dt="2022-05-22T17:09:39.249" v="5177" actId="14100"/>
          <ac:spMkLst>
            <pc:docMk/>
            <pc:sldMk cId="1730033494" sldId="258"/>
            <ac:spMk id="3" creationId="{7E69576C-E8B6-50CD-AFC1-29D4E716A531}"/>
          </ac:spMkLst>
        </pc:spChg>
        <pc:spChg chg="mod">
          <ac:chgData name="Bernd Storath" userId="eb3274c83fa1e97b" providerId="LiveId" clId="{64584938-B15D-47DB-882F-351BB36985C5}" dt="2022-05-18T18:26:34.516" v="35" actId="20577"/>
          <ac:spMkLst>
            <pc:docMk/>
            <pc:sldMk cId="1730033494" sldId="258"/>
            <ac:spMk id="7" creationId="{26701D53-2C34-C738-575E-3676D229E52D}"/>
          </ac:spMkLst>
        </pc:spChg>
        <pc:spChg chg="add mod">
          <ac:chgData name="Bernd Storath" userId="eb3274c83fa1e97b" providerId="LiveId" clId="{64584938-B15D-47DB-882F-351BB36985C5}" dt="2022-05-22T11:34:33.453" v="3005" actId="1076"/>
          <ac:spMkLst>
            <pc:docMk/>
            <pc:sldMk cId="1730033494" sldId="258"/>
            <ac:spMk id="8" creationId="{CBEBFCE8-C4EB-2CC5-1329-4ECE7FFBA42C}"/>
          </ac:spMkLst>
        </pc:spChg>
        <pc:spChg chg="add mod">
          <ac:chgData name="Bernd Storath" userId="eb3274c83fa1e97b" providerId="LiveId" clId="{64584938-B15D-47DB-882F-351BB36985C5}" dt="2022-05-22T11:30:31.439" v="2986" actId="1076"/>
          <ac:spMkLst>
            <pc:docMk/>
            <pc:sldMk cId="1730033494" sldId="258"/>
            <ac:spMk id="9" creationId="{24411E30-8F5F-3789-3BC2-B7F3532D3B32}"/>
          </ac:spMkLst>
        </pc:spChg>
        <pc:spChg chg="add mod">
          <ac:chgData name="Bernd Storath" userId="eb3274c83fa1e97b" providerId="LiveId" clId="{64584938-B15D-47DB-882F-351BB36985C5}" dt="2022-05-22T17:09:36.061" v="5176" actId="1076"/>
          <ac:spMkLst>
            <pc:docMk/>
            <pc:sldMk cId="1730033494" sldId="258"/>
            <ac:spMk id="10" creationId="{6098D438-2051-AD77-3F85-CC6D0639D46D}"/>
          </ac:spMkLst>
        </pc:spChg>
        <pc:picChg chg="add mod">
          <ac:chgData name="Bernd Storath" userId="eb3274c83fa1e97b" providerId="LiveId" clId="{64584938-B15D-47DB-882F-351BB36985C5}" dt="2022-05-22T11:30:17.427" v="2956" actId="1036"/>
          <ac:picMkLst>
            <pc:docMk/>
            <pc:sldMk cId="1730033494" sldId="258"/>
            <ac:picMk id="4" creationId="{99C99F64-E2DD-55A8-1BF5-5DCC3CA3831E}"/>
          </ac:picMkLst>
        </pc:picChg>
        <pc:picChg chg="add mod">
          <ac:chgData name="Bernd Storath" userId="eb3274c83fa1e97b" providerId="LiveId" clId="{64584938-B15D-47DB-882F-351BB36985C5}" dt="2022-05-18T18:28:25.098" v="70" actId="1036"/>
          <ac:picMkLst>
            <pc:docMk/>
            <pc:sldMk cId="1730033494" sldId="258"/>
            <ac:picMk id="6" creationId="{EBE31C47-8ED9-7146-5017-2DF0D01E0B80}"/>
          </ac:picMkLst>
        </pc:picChg>
        <pc:picChg chg="add mod">
          <ac:chgData name="Bernd Storath" userId="eb3274c83fa1e97b" providerId="LiveId" clId="{64584938-B15D-47DB-882F-351BB36985C5}" dt="2022-05-22T11:30:22.309" v="2976" actId="1035"/>
          <ac:picMkLst>
            <pc:docMk/>
            <pc:sldMk cId="1730033494" sldId="258"/>
            <ac:picMk id="1026" creationId="{2959DA2D-2EEC-A807-FAC4-B2ED44A0BEC5}"/>
          </ac:picMkLst>
        </pc:picChg>
      </pc:sldChg>
      <pc:sldChg chg="addSp delSp modSp add mod modNotesTx">
        <pc:chgData name="Bernd Storath" userId="eb3274c83fa1e97b" providerId="LiveId" clId="{64584938-B15D-47DB-882F-351BB36985C5}" dt="2022-05-22T18:22:26.264" v="5597" actId="313"/>
        <pc:sldMkLst>
          <pc:docMk/>
          <pc:sldMk cId="2419572041" sldId="259"/>
        </pc:sldMkLst>
        <pc:spChg chg="del">
          <ac:chgData name="Bernd Storath" userId="eb3274c83fa1e97b" providerId="LiveId" clId="{64584938-B15D-47DB-882F-351BB36985C5}" dt="2022-05-18T18:30:57.809" v="149" actId="478"/>
          <ac:spMkLst>
            <pc:docMk/>
            <pc:sldMk cId="2419572041" sldId="259"/>
            <ac:spMk id="2" creationId="{5E58B1DF-C10C-1EDA-5510-CEE31A49E75D}"/>
          </ac:spMkLst>
        </pc:spChg>
        <pc:spChg chg="add del mod">
          <ac:chgData name="Bernd Storath" userId="eb3274c83fa1e97b" providerId="LiveId" clId="{64584938-B15D-47DB-882F-351BB36985C5}" dt="2022-05-18T19:01:21.403" v="289" actId="478"/>
          <ac:spMkLst>
            <pc:docMk/>
            <pc:sldMk cId="2419572041" sldId="259"/>
            <ac:spMk id="3" creationId="{8878DC59-9E2F-32C3-9D35-04E95E0C2030}"/>
          </ac:spMkLst>
        </pc:spChg>
        <pc:spChg chg="mod">
          <ac:chgData name="Bernd Storath" userId="eb3274c83fa1e97b" providerId="LiveId" clId="{64584938-B15D-47DB-882F-351BB36985C5}" dt="2022-05-18T18:30:51.249" v="144" actId="20577"/>
          <ac:spMkLst>
            <pc:docMk/>
            <pc:sldMk cId="2419572041" sldId="259"/>
            <ac:spMk id="7" creationId="{26701D53-2C34-C738-575E-3676D229E52D}"/>
          </ac:spMkLst>
        </pc:spChg>
        <pc:spChg chg="del">
          <ac:chgData name="Bernd Storath" userId="eb3274c83fa1e97b" providerId="LiveId" clId="{64584938-B15D-47DB-882F-351BB36985C5}" dt="2022-05-18T18:30:58.969" v="150" actId="478"/>
          <ac:spMkLst>
            <pc:docMk/>
            <pc:sldMk cId="2419572041" sldId="259"/>
            <ac:spMk id="8" creationId="{CBEBFCE8-C4EB-2CC5-1329-4ECE7FFBA42C}"/>
          </ac:spMkLst>
        </pc:spChg>
        <pc:spChg chg="del">
          <ac:chgData name="Bernd Storath" userId="eb3274c83fa1e97b" providerId="LiveId" clId="{64584938-B15D-47DB-882F-351BB36985C5}" dt="2022-05-18T18:30:57.067" v="148" actId="478"/>
          <ac:spMkLst>
            <pc:docMk/>
            <pc:sldMk cId="2419572041" sldId="259"/>
            <ac:spMk id="9" creationId="{24411E30-8F5F-3789-3BC2-B7F3532D3B32}"/>
          </ac:spMkLst>
        </pc:spChg>
        <pc:spChg chg="add mod">
          <ac:chgData name="Bernd Storath" userId="eb3274c83fa1e97b" providerId="LiveId" clId="{64584938-B15D-47DB-882F-351BB36985C5}" dt="2022-05-18T19:52:47.898" v="734" actId="14100"/>
          <ac:spMkLst>
            <pc:docMk/>
            <pc:sldMk cId="2419572041" sldId="259"/>
            <ac:spMk id="10" creationId="{7B184172-AD22-3A3B-FB49-F4E94BE351D1}"/>
          </ac:spMkLst>
        </pc:spChg>
        <pc:spChg chg="add del mod">
          <ac:chgData name="Bernd Storath" userId="eb3274c83fa1e97b" providerId="LiveId" clId="{64584938-B15D-47DB-882F-351BB36985C5}" dt="2022-05-18T19:01:22.577" v="290" actId="478"/>
          <ac:spMkLst>
            <pc:docMk/>
            <pc:sldMk cId="2419572041" sldId="259"/>
            <ac:spMk id="11" creationId="{262D4211-1A1B-08FD-48B9-50B498AD5314}"/>
          </ac:spMkLst>
        </pc:spChg>
        <pc:spChg chg="add mod">
          <ac:chgData name="Bernd Storath" userId="eb3274c83fa1e97b" providerId="LiveId" clId="{64584938-B15D-47DB-882F-351BB36985C5}" dt="2022-05-22T17:09:58.935" v="5196" actId="20577"/>
          <ac:spMkLst>
            <pc:docMk/>
            <pc:sldMk cId="2419572041" sldId="259"/>
            <ac:spMk id="14" creationId="{F67523ED-D66F-27E0-0B42-B97D10A13237}"/>
          </ac:spMkLst>
        </pc:spChg>
        <pc:picChg chg="del">
          <ac:chgData name="Bernd Storath" userId="eb3274c83fa1e97b" providerId="LiveId" clId="{64584938-B15D-47DB-882F-351BB36985C5}" dt="2022-05-18T18:30:53.120" v="145" actId="478"/>
          <ac:picMkLst>
            <pc:docMk/>
            <pc:sldMk cId="2419572041" sldId="259"/>
            <ac:picMk id="4" creationId="{99C99F64-E2DD-55A8-1BF5-5DCC3CA3831E}"/>
          </ac:picMkLst>
        </pc:picChg>
        <pc:picChg chg="del">
          <ac:chgData name="Bernd Storath" userId="eb3274c83fa1e97b" providerId="LiveId" clId="{64584938-B15D-47DB-882F-351BB36985C5}" dt="2022-05-18T18:30:53.432" v="146" actId="478"/>
          <ac:picMkLst>
            <pc:docMk/>
            <pc:sldMk cId="2419572041" sldId="259"/>
            <ac:picMk id="6" creationId="{EBE31C47-8ED9-7146-5017-2DF0D01E0B80}"/>
          </ac:picMkLst>
        </pc:picChg>
        <pc:picChg chg="add del mod">
          <ac:chgData name="Bernd Storath" userId="eb3274c83fa1e97b" providerId="LiveId" clId="{64584938-B15D-47DB-882F-351BB36985C5}" dt="2022-05-18T19:47:04.659" v="603" actId="478"/>
          <ac:picMkLst>
            <pc:docMk/>
            <pc:sldMk cId="2419572041" sldId="259"/>
            <ac:picMk id="13" creationId="{E1DE7202-B7F7-E90E-BC1B-BF7FA34034FD}"/>
          </ac:picMkLst>
        </pc:picChg>
        <pc:picChg chg="add del mod ord">
          <ac:chgData name="Bernd Storath" userId="eb3274c83fa1e97b" providerId="LiveId" clId="{64584938-B15D-47DB-882F-351BB36985C5}" dt="2022-05-18T19:47:05.113" v="604" actId="478"/>
          <ac:picMkLst>
            <pc:docMk/>
            <pc:sldMk cId="2419572041" sldId="259"/>
            <ac:picMk id="16" creationId="{598D96FB-219B-564E-E077-20382108EE36}"/>
          </ac:picMkLst>
        </pc:picChg>
        <pc:picChg chg="add mod modCrop">
          <ac:chgData name="Bernd Storath" userId="eb3274c83fa1e97b" providerId="LiveId" clId="{64584938-B15D-47DB-882F-351BB36985C5}" dt="2022-05-18T19:48:10.009" v="621" actId="14861"/>
          <ac:picMkLst>
            <pc:docMk/>
            <pc:sldMk cId="2419572041" sldId="259"/>
            <ac:picMk id="17" creationId="{1DDCAFF0-7D04-CF59-5AD5-1937F46351E7}"/>
          </ac:picMkLst>
        </pc:picChg>
        <pc:picChg chg="del">
          <ac:chgData name="Bernd Storath" userId="eb3274c83fa1e97b" providerId="LiveId" clId="{64584938-B15D-47DB-882F-351BB36985C5}" dt="2022-05-18T18:30:55.215" v="147" actId="478"/>
          <ac:picMkLst>
            <pc:docMk/>
            <pc:sldMk cId="2419572041" sldId="259"/>
            <ac:picMk id="1026" creationId="{2959DA2D-2EEC-A807-FAC4-B2ED44A0BEC5}"/>
          </ac:picMkLst>
        </pc:picChg>
        <pc:picChg chg="add del mod">
          <ac:chgData name="Bernd Storath" userId="eb3274c83fa1e97b" providerId="LiveId" clId="{64584938-B15D-47DB-882F-351BB36985C5}" dt="2022-05-18T19:53:26.816" v="741" actId="478"/>
          <ac:picMkLst>
            <pc:docMk/>
            <pc:sldMk cId="2419572041" sldId="259"/>
            <ac:picMk id="4098" creationId="{9BB32F4F-5F03-BE8C-61A1-FF61044897AC}"/>
          </ac:picMkLst>
        </pc:picChg>
        <pc:picChg chg="add mod">
          <ac:chgData name="Bernd Storath" userId="eb3274c83fa1e97b" providerId="LiveId" clId="{64584938-B15D-47DB-882F-351BB36985C5}" dt="2022-05-21T17:39:49.744" v="1884" actId="1076"/>
          <ac:picMkLst>
            <pc:docMk/>
            <pc:sldMk cId="2419572041" sldId="259"/>
            <ac:picMk id="4100" creationId="{E73CDF0F-0048-E5B3-75E6-3118648F9AF6}"/>
          </ac:picMkLst>
        </pc:picChg>
      </pc:sldChg>
      <pc:sldChg chg="addSp delSp modSp add del mod modTransition">
        <pc:chgData name="Bernd Storath" userId="eb3274c83fa1e97b" providerId="LiveId" clId="{64584938-B15D-47DB-882F-351BB36985C5}" dt="2022-05-18T19:51:50.234" v="682" actId="47"/>
        <pc:sldMkLst>
          <pc:docMk/>
          <pc:sldMk cId="980149374" sldId="260"/>
        </pc:sldMkLst>
        <pc:spChg chg="mod">
          <ac:chgData name="Bernd Storath" userId="eb3274c83fa1e97b" providerId="LiveId" clId="{64584938-B15D-47DB-882F-351BB36985C5}" dt="2022-05-18T19:50:30.709" v="640" actId="1076"/>
          <ac:spMkLst>
            <pc:docMk/>
            <pc:sldMk cId="980149374" sldId="260"/>
            <ac:spMk id="3" creationId="{8878DC59-9E2F-32C3-9D35-04E95E0C2030}"/>
          </ac:spMkLst>
        </pc:spChg>
        <pc:spChg chg="add del mod">
          <ac:chgData name="Bernd Storath" userId="eb3274c83fa1e97b" providerId="LiveId" clId="{64584938-B15D-47DB-882F-351BB36985C5}" dt="2022-05-18T19:45:20.002" v="481" actId="478"/>
          <ac:spMkLst>
            <pc:docMk/>
            <pc:sldMk cId="980149374" sldId="260"/>
            <ac:spMk id="6" creationId="{D475C99D-75A2-2EE8-D3FC-3666A0301D0F}"/>
          </ac:spMkLst>
        </pc:spChg>
        <pc:spChg chg="mod">
          <ac:chgData name="Bernd Storath" userId="eb3274c83fa1e97b" providerId="LiveId" clId="{64584938-B15D-47DB-882F-351BB36985C5}" dt="2022-05-18T18:31:36.953" v="186" actId="20577"/>
          <ac:spMkLst>
            <pc:docMk/>
            <pc:sldMk cId="980149374" sldId="260"/>
            <ac:spMk id="7" creationId="{26701D53-2C34-C738-575E-3676D229E52D}"/>
          </ac:spMkLst>
        </pc:spChg>
        <pc:spChg chg="add mod">
          <ac:chgData name="Bernd Storath" userId="eb3274c83fa1e97b" providerId="LiveId" clId="{64584938-B15D-47DB-882F-351BB36985C5}" dt="2022-05-18T19:46:52.087" v="602" actId="1076"/>
          <ac:spMkLst>
            <pc:docMk/>
            <pc:sldMk cId="980149374" sldId="260"/>
            <ac:spMk id="8" creationId="{A5101C8B-1ED0-5D82-FB7C-DD30D1D5427F}"/>
          </ac:spMkLst>
        </pc:spChg>
        <pc:picChg chg="add mod">
          <ac:chgData name="Bernd Storath" userId="eb3274c83fa1e97b" providerId="LiveId" clId="{64584938-B15D-47DB-882F-351BB36985C5}" dt="2022-05-18T19:44:39.633" v="462" actId="1038"/>
          <ac:picMkLst>
            <pc:docMk/>
            <pc:sldMk cId="980149374" sldId="260"/>
            <ac:picMk id="4" creationId="{418703CB-1D04-7E63-0D8F-372DBC51EE79}"/>
          </ac:picMkLst>
        </pc:picChg>
        <pc:picChg chg="add del mod">
          <ac:chgData name="Bernd Storath" userId="eb3274c83fa1e97b" providerId="LiveId" clId="{64584938-B15D-47DB-882F-351BB36985C5}" dt="2022-05-18T19:49:21.425" v="632" actId="478"/>
          <ac:picMkLst>
            <pc:docMk/>
            <pc:sldMk cId="980149374" sldId="260"/>
            <ac:picMk id="3074" creationId="{0214013C-1BF4-CA25-0600-4DF03D6B6320}"/>
          </ac:picMkLst>
        </pc:picChg>
        <pc:picChg chg="add mod">
          <ac:chgData name="Bernd Storath" userId="eb3274c83fa1e97b" providerId="LiveId" clId="{64584938-B15D-47DB-882F-351BB36985C5}" dt="2022-05-18T19:50:03.980" v="635" actId="1076"/>
          <ac:picMkLst>
            <pc:docMk/>
            <pc:sldMk cId="980149374" sldId="260"/>
            <ac:picMk id="3076" creationId="{72D12507-C967-5D7A-A815-7555BAEABE1F}"/>
          </ac:picMkLst>
        </pc:picChg>
      </pc:sldChg>
      <pc:sldChg chg="addSp modSp add del mod modTransition">
        <pc:chgData name="Bernd Storath" userId="eb3274c83fa1e97b" providerId="LiveId" clId="{64584938-B15D-47DB-882F-351BB36985C5}" dt="2022-05-18T19:52:54.310" v="737" actId="47"/>
        <pc:sldMkLst>
          <pc:docMk/>
          <pc:sldMk cId="3774077278" sldId="261"/>
        </pc:sldMkLst>
        <pc:spChg chg="mod">
          <ac:chgData name="Bernd Storath" userId="eb3274c83fa1e97b" providerId="LiveId" clId="{64584938-B15D-47DB-882F-351BB36985C5}" dt="2022-05-18T18:33:21.625" v="288" actId="20577"/>
          <ac:spMkLst>
            <pc:docMk/>
            <pc:sldMk cId="3774077278" sldId="261"/>
            <ac:spMk id="3" creationId="{8878DC59-9E2F-32C3-9D35-04E95E0C2030}"/>
          </ac:spMkLst>
        </pc:spChg>
        <pc:spChg chg="mod">
          <ac:chgData name="Bernd Storath" userId="eb3274c83fa1e97b" providerId="LiveId" clId="{64584938-B15D-47DB-882F-351BB36985C5}" dt="2022-05-18T18:31:46.041" v="204" actId="20577"/>
          <ac:spMkLst>
            <pc:docMk/>
            <pc:sldMk cId="3774077278" sldId="261"/>
            <ac:spMk id="7" creationId="{26701D53-2C34-C738-575E-3676D229E52D}"/>
          </ac:spMkLst>
        </pc:spChg>
        <pc:spChg chg="add mod">
          <ac:chgData name="Bernd Storath" userId="eb3274c83fa1e97b" providerId="LiveId" clId="{64584938-B15D-47DB-882F-351BB36985C5}" dt="2022-05-18T19:48:39.420" v="627" actId="1076"/>
          <ac:spMkLst>
            <pc:docMk/>
            <pc:sldMk cId="3774077278" sldId="261"/>
            <ac:spMk id="8" creationId="{2C85896B-C0D3-CF63-520F-13B57D83B9B7}"/>
          </ac:spMkLst>
        </pc:spChg>
        <pc:picChg chg="add mod">
          <ac:chgData name="Bernd Storath" userId="eb3274c83fa1e97b" providerId="LiveId" clId="{64584938-B15D-47DB-882F-351BB36985C5}" dt="2022-05-18T19:48:26.624" v="625" actId="1038"/>
          <ac:picMkLst>
            <pc:docMk/>
            <pc:sldMk cId="3774077278" sldId="261"/>
            <ac:picMk id="4" creationId="{B70C1DF2-56E8-922F-EFF3-054FF1E71D86}"/>
          </ac:picMkLst>
        </pc:picChg>
      </pc:sldChg>
      <pc:sldChg chg="addSp delSp modSp add mod modTransition modNotesTx">
        <pc:chgData name="Bernd Storath" userId="eb3274c83fa1e97b" providerId="LiveId" clId="{64584938-B15D-47DB-882F-351BB36985C5}" dt="2022-05-22T16:06:16.544" v="3655" actId="20577"/>
        <pc:sldMkLst>
          <pc:docMk/>
          <pc:sldMk cId="2082531629" sldId="262"/>
        </pc:sldMkLst>
        <pc:spChg chg="mod">
          <ac:chgData name="Bernd Storath" userId="eb3274c83fa1e97b" providerId="LiveId" clId="{64584938-B15D-47DB-882F-351BB36985C5}" dt="2022-05-18T19:50:43.473" v="648" actId="20577"/>
          <ac:spMkLst>
            <pc:docMk/>
            <pc:sldMk cId="2082531629" sldId="262"/>
            <ac:spMk id="7" creationId="{26701D53-2C34-C738-575E-3676D229E52D}"/>
          </ac:spMkLst>
        </pc:spChg>
        <pc:spChg chg="add mod">
          <ac:chgData name="Bernd Storath" userId="eb3274c83fa1e97b" providerId="LiveId" clId="{64584938-B15D-47DB-882F-351BB36985C5}" dt="2022-05-22T16:06:16.544" v="3655" actId="20577"/>
          <ac:spMkLst>
            <pc:docMk/>
            <pc:sldMk cId="2082531629" sldId="262"/>
            <ac:spMk id="9" creationId="{26CA659E-5FEF-1D5C-9034-38815AED9ECF}"/>
          </ac:spMkLst>
        </pc:spChg>
        <pc:spChg chg="mod">
          <ac:chgData name="Bernd Storath" userId="eb3274c83fa1e97b" providerId="LiveId" clId="{64584938-B15D-47DB-882F-351BB36985C5}" dt="2022-05-18T19:50:59.766" v="664" actId="14100"/>
          <ac:spMkLst>
            <pc:docMk/>
            <pc:sldMk cId="2082531629" sldId="262"/>
            <ac:spMk id="10" creationId="{7B184172-AD22-3A3B-FB49-F4E94BE351D1}"/>
          </ac:spMkLst>
        </pc:spChg>
        <pc:spChg chg="del">
          <ac:chgData name="Bernd Storath" userId="eb3274c83fa1e97b" providerId="LiveId" clId="{64584938-B15D-47DB-882F-351BB36985C5}" dt="2022-05-18T19:51:10.709" v="669" actId="478"/>
          <ac:spMkLst>
            <pc:docMk/>
            <pc:sldMk cId="2082531629" sldId="262"/>
            <ac:spMk id="14" creationId="{F67523ED-D66F-27E0-0B42-B97D10A13237}"/>
          </ac:spMkLst>
        </pc:spChg>
        <pc:graphicFrameChg chg="add del mod modGraphic">
          <ac:chgData name="Bernd Storath" userId="eb3274c83fa1e97b" providerId="LiveId" clId="{64584938-B15D-47DB-882F-351BB36985C5}" dt="2022-05-22T12:41:23.147" v="3282" actId="478"/>
          <ac:graphicFrameMkLst>
            <pc:docMk/>
            <pc:sldMk cId="2082531629" sldId="262"/>
            <ac:graphicFrameMk id="3" creationId="{2C8700BE-A535-1F19-E364-F102B633FFF0}"/>
          </ac:graphicFrameMkLst>
        </pc:graphicFrameChg>
        <pc:graphicFrameChg chg="add del mod modGraphic">
          <ac:chgData name="Bernd Storath" userId="eb3274c83fa1e97b" providerId="LiveId" clId="{64584938-B15D-47DB-882F-351BB36985C5}" dt="2022-05-22T12:41:23.500" v="3283" actId="478"/>
          <ac:graphicFrameMkLst>
            <pc:docMk/>
            <pc:sldMk cId="2082531629" sldId="262"/>
            <ac:graphicFrameMk id="6" creationId="{58119DF3-E24C-D1AC-1662-B50CAC3D1C6D}"/>
          </ac:graphicFrameMkLst>
        </pc:graphicFrameChg>
        <pc:graphicFrameChg chg="add del modGraphic">
          <ac:chgData name="Bernd Storath" userId="eb3274c83fa1e97b" providerId="LiveId" clId="{64584938-B15D-47DB-882F-351BB36985C5}" dt="2022-05-22T12:22:40.299" v="3280" actId="478"/>
          <ac:graphicFrameMkLst>
            <pc:docMk/>
            <pc:sldMk cId="2082531629" sldId="262"/>
            <ac:graphicFrameMk id="13" creationId="{AF62DC4C-1B26-1ED1-5CF9-24448BC46976}"/>
          </ac:graphicFrameMkLst>
        </pc:graphicFrameChg>
        <pc:picChg chg="add mod">
          <ac:chgData name="Bernd Storath" userId="eb3274c83fa1e97b" providerId="LiveId" clId="{64584938-B15D-47DB-882F-351BB36985C5}" dt="2022-05-21T17:39:23.903" v="1880" actId="1076"/>
          <ac:picMkLst>
            <pc:docMk/>
            <pc:sldMk cId="2082531629" sldId="262"/>
            <ac:picMk id="8" creationId="{DCC26C7D-86BE-7FD8-DA8C-FEF1616EB6C3}"/>
          </ac:picMkLst>
        </pc:picChg>
        <pc:picChg chg="add mod">
          <ac:chgData name="Bernd Storath" userId="eb3274c83fa1e97b" providerId="LiveId" clId="{64584938-B15D-47DB-882F-351BB36985C5}" dt="2022-05-18T19:51:39.945" v="680" actId="1076"/>
          <ac:picMkLst>
            <pc:docMk/>
            <pc:sldMk cId="2082531629" sldId="262"/>
            <ac:picMk id="11" creationId="{5BA0673E-1A65-8E0C-9492-758D5BFC599B}"/>
          </ac:picMkLst>
        </pc:picChg>
        <pc:picChg chg="del">
          <ac:chgData name="Bernd Storath" userId="eb3274c83fa1e97b" providerId="LiveId" clId="{64584938-B15D-47DB-882F-351BB36985C5}" dt="2022-05-18T19:51:30.368" v="672" actId="478"/>
          <ac:picMkLst>
            <pc:docMk/>
            <pc:sldMk cId="2082531629" sldId="262"/>
            <ac:picMk id="17" creationId="{1DDCAFF0-7D04-CF59-5AD5-1937F46351E7}"/>
          </ac:picMkLst>
        </pc:picChg>
        <pc:picChg chg="del">
          <ac:chgData name="Bernd Storath" userId="eb3274c83fa1e97b" providerId="LiveId" clId="{64584938-B15D-47DB-882F-351BB36985C5}" dt="2022-05-18T19:51:03.480" v="666" actId="478"/>
          <ac:picMkLst>
            <pc:docMk/>
            <pc:sldMk cId="2082531629" sldId="262"/>
            <ac:picMk id="4098" creationId="{9BB32F4F-5F03-BE8C-61A1-FF61044897AC}"/>
          </ac:picMkLst>
        </pc:picChg>
      </pc:sldChg>
      <pc:sldChg chg="addSp delSp modSp add mod modTransition">
        <pc:chgData name="Bernd Storath" userId="eb3274c83fa1e97b" providerId="LiveId" clId="{64584938-B15D-47DB-882F-351BB36985C5}" dt="2022-05-22T16:13:28.825" v="3773" actId="478"/>
        <pc:sldMkLst>
          <pc:docMk/>
          <pc:sldMk cId="4060014254" sldId="263"/>
        </pc:sldMkLst>
        <pc:spChg chg="mod">
          <ac:chgData name="Bernd Storath" userId="eb3274c83fa1e97b" providerId="LiveId" clId="{64584938-B15D-47DB-882F-351BB36985C5}" dt="2022-05-18T19:51:59.609" v="686" actId="20577"/>
          <ac:spMkLst>
            <pc:docMk/>
            <pc:sldMk cId="4060014254" sldId="263"/>
            <ac:spMk id="7" creationId="{26701D53-2C34-C738-575E-3676D229E52D}"/>
          </ac:spMkLst>
        </pc:spChg>
        <pc:spChg chg="mod">
          <ac:chgData name="Bernd Storath" userId="eb3274c83fa1e97b" providerId="LiveId" clId="{64584938-B15D-47DB-882F-351BB36985C5}" dt="2022-05-22T11:21:00.941" v="2420" actId="20577"/>
          <ac:spMkLst>
            <pc:docMk/>
            <pc:sldMk cId="4060014254" sldId="263"/>
            <ac:spMk id="9" creationId="{26CA659E-5FEF-1D5C-9034-38815AED9ECF}"/>
          </ac:spMkLst>
        </pc:spChg>
        <pc:spChg chg="mod">
          <ac:chgData name="Bernd Storath" userId="eb3274c83fa1e97b" providerId="LiveId" clId="{64584938-B15D-47DB-882F-351BB36985C5}" dt="2022-05-21T17:45:26.716" v="2021" actId="14100"/>
          <ac:spMkLst>
            <pc:docMk/>
            <pc:sldMk cId="4060014254" sldId="263"/>
            <ac:spMk id="10" creationId="{7B184172-AD22-3A3B-FB49-F4E94BE351D1}"/>
          </ac:spMkLst>
        </pc:spChg>
        <pc:spChg chg="add del mod">
          <ac:chgData name="Bernd Storath" userId="eb3274c83fa1e97b" providerId="LiveId" clId="{64584938-B15D-47DB-882F-351BB36985C5}" dt="2022-05-18T19:52:15.651" v="702"/>
          <ac:spMkLst>
            <pc:docMk/>
            <pc:sldMk cId="4060014254" sldId="263"/>
            <ac:spMk id="12" creationId="{FB065C42-152E-B5DD-FA4C-8241C28C1CA4}"/>
          </ac:spMkLst>
        </pc:spChg>
        <pc:spChg chg="add del mod">
          <ac:chgData name="Bernd Storath" userId="eb3274c83fa1e97b" providerId="LiveId" clId="{64584938-B15D-47DB-882F-351BB36985C5}" dt="2022-05-18T19:52:24.516" v="705" actId="478"/>
          <ac:spMkLst>
            <pc:docMk/>
            <pc:sldMk cId="4060014254" sldId="263"/>
            <ac:spMk id="13" creationId="{D5C06FDC-9A4E-92FA-27A5-CB56C9FD5BFA}"/>
          </ac:spMkLst>
        </pc:spChg>
        <pc:picChg chg="add del mod">
          <ac:chgData name="Bernd Storath" userId="eb3274c83fa1e97b" providerId="LiveId" clId="{64584938-B15D-47DB-882F-351BB36985C5}" dt="2022-05-22T16:13:28.825" v="3773" actId="478"/>
          <ac:picMkLst>
            <pc:docMk/>
            <pc:sldMk cId="4060014254" sldId="263"/>
            <ac:picMk id="8" creationId="{49364CE3-BBCB-90CD-6469-853A92E6790D}"/>
          </ac:picMkLst>
        </pc:picChg>
        <pc:picChg chg="del">
          <ac:chgData name="Bernd Storath" userId="eb3274c83fa1e97b" providerId="LiveId" clId="{64584938-B15D-47DB-882F-351BB36985C5}" dt="2022-05-18T19:52:52.721" v="736" actId="478"/>
          <ac:picMkLst>
            <pc:docMk/>
            <pc:sldMk cId="4060014254" sldId="263"/>
            <ac:picMk id="8" creationId="{DCC26C7D-86BE-7FD8-DA8C-FEF1616EB6C3}"/>
          </ac:picMkLst>
        </pc:picChg>
        <pc:picChg chg="del">
          <ac:chgData name="Bernd Storath" userId="eb3274c83fa1e97b" providerId="LiveId" clId="{64584938-B15D-47DB-882F-351BB36985C5}" dt="2022-05-18T19:52:33.697" v="707" actId="478"/>
          <ac:picMkLst>
            <pc:docMk/>
            <pc:sldMk cId="4060014254" sldId="263"/>
            <ac:picMk id="11" creationId="{5BA0673E-1A65-8E0C-9492-758D5BFC599B}"/>
          </ac:picMkLst>
        </pc:picChg>
        <pc:picChg chg="add mod">
          <ac:chgData name="Bernd Storath" userId="eb3274c83fa1e97b" providerId="LiveId" clId="{64584938-B15D-47DB-882F-351BB36985C5}" dt="2022-05-18T19:52:35.304" v="708"/>
          <ac:picMkLst>
            <pc:docMk/>
            <pc:sldMk cId="4060014254" sldId="263"/>
            <ac:picMk id="14" creationId="{4D75CD3F-1551-1653-9B4B-0473AED8AFBA}"/>
          </ac:picMkLst>
        </pc:picChg>
        <pc:picChg chg="add mod">
          <ac:chgData name="Bernd Storath" userId="eb3274c83fa1e97b" providerId="LiveId" clId="{64584938-B15D-47DB-882F-351BB36985C5}" dt="2022-05-21T17:39:10.031" v="1876" actId="1076"/>
          <ac:picMkLst>
            <pc:docMk/>
            <pc:sldMk cId="4060014254" sldId="263"/>
            <ac:picMk id="15" creationId="{119CD530-5358-48E7-4A7E-C934F02EF8CA}"/>
          </ac:picMkLst>
        </pc:picChg>
      </pc:sldChg>
      <pc:sldChg chg="addSp delSp modSp add mod modTransition">
        <pc:chgData name="Bernd Storath" userId="eb3274c83fa1e97b" providerId="LiveId" clId="{64584938-B15D-47DB-882F-351BB36985C5}" dt="2022-05-21T17:47:30.980" v="2047"/>
        <pc:sldMkLst>
          <pc:docMk/>
          <pc:sldMk cId="629252312" sldId="264"/>
        </pc:sldMkLst>
        <pc:spChg chg="add mod">
          <ac:chgData name="Bernd Storath" userId="eb3274c83fa1e97b" providerId="LiveId" clId="{64584938-B15D-47DB-882F-351BB36985C5}" dt="2022-05-21T17:43:17.504" v="1975" actId="1035"/>
          <ac:spMkLst>
            <pc:docMk/>
            <pc:sldMk cId="629252312" sldId="264"/>
            <ac:spMk id="2" creationId="{5412E7E2-9252-0261-B3CD-8CDADBCAE348}"/>
          </ac:spMkLst>
        </pc:spChg>
        <pc:spChg chg="add mod">
          <ac:chgData name="Bernd Storath" userId="eb3274c83fa1e97b" providerId="LiveId" clId="{64584938-B15D-47DB-882F-351BB36985C5}" dt="2022-05-21T17:43:17.504" v="1975" actId="1035"/>
          <ac:spMkLst>
            <pc:docMk/>
            <pc:sldMk cId="629252312" sldId="264"/>
            <ac:spMk id="3" creationId="{D04B75E3-8C51-1D2D-A923-FC120EA7695A}"/>
          </ac:spMkLst>
        </pc:spChg>
        <pc:spChg chg="add mod">
          <ac:chgData name="Bernd Storath" userId="eb3274c83fa1e97b" providerId="LiveId" clId="{64584938-B15D-47DB-882F-351BB36985C5}" dt="2022-05-21T17:43:17.504" v="1975" actId="1035"/>
          <ac:spMkLst>
            <pc:docMk/>
            <pc:sldMk cId="629252312" sldId="264"/>
            <ac:spMk id="4" creationId="{AD3A1F8E-B921-E3A8-0D7C-3DE936A906FD}"/>
          </ac:spMkLst>
        </pc:spChg>
        <pc:spChg chg="add mod">
          <ac:chgData name="Bernd Storath" userId="eb3274c83fa1e97b" providerId="LiveId" clId="{64584938-B15D-47DB-882F-351BB36985C5}" dt="2022-05-21T17:43:17.504" v="1975" actId="1035"/>
          <ac:spMkLst>
            <pc:docMk/>
            <pc:sldMk cId="629252312" sldId="264"/>
            <ac:spMk id="6" creationId="{A1225A35-3101-4FB0-B054-96B04876D4C2}"/>
          </ac:spMkLst>
        </pc:spChg>
        <pc:spChg chg="mod">
          <ac:chgData name="Bernd Storath" userId="eb3274c83fa1e97b" providerId="LiveId" clId="{64584938-B15D-47DB-882F-351BB36985C5}" dt="2022-05-18T19:55:47.833" v="759" actId="20577"/>
          <ac:spMkLst>
            <pc:docMk/>
            <pc:sldMk cId="629252312" sldId="264"/>
            <ac:spMk id="7" creationId="{26701D53-2C34-C738-575E-3676D229E52D}"/>
          </ac:spMkLst>
        </pc:spChg>
        <pc:spChg chg="add mod">
          <ac:chgData name="Bernd Storath" userId="eb3274c83fa1e97b" providerId="LiveId" clId="{64584938-B15D-47DB-882F-351BB36985C5}" dt="2022-05-21T17:43:17.504" v="1975" actId="1035"/>
          <ac:spMkLst>
            <pc:docMk/>
            <pc:sldMk cId="629252312" sldId="264"/>
            <ac:spMk id="8" creationId="{9EDFA7B3-5AE7-50EE-7ED7-3CA8E94D8890}"/>
          </ac:spMkLst>
        </pc:spChg>
        <pc:spChg chg="del">
          <ac:chgData name="Bernd Storath" userId="eb3274c83fa1e97b" providerId="LiveId" clId="{64584938-B15D-47DB-882F-351BB36985C5}" dt="2022-05-18T19:55:50.360" v="761" actId="478"/>
          <ac:spMkLst>
            <pc:docMk/>
            <pc:sldMk cId="629252312" sldId="264"/>
            <ac:spMk id="9" creationId="{26CA659E-5FEF-1D5C-9034-38815AED9ECF}"/>
          </ac:spMkLst>
        </pc:spChg>
        <pc:spChg chg="del">
          <ac:chgData name="Bernd Storath" userId="eb3274c83fa1e97b" providerId="LiveId" clId="{64584938-B15D-47DB-882F-351BB36985C5}" dt="2022-05-18T19:55:49.945" v="760" actId="478"/>
          <ac:spMkLst>
            <pc:docMk/>
            <pc:sldMk cId="629252312" sldId="264"/>
            <ac:spMk id="10" creationId="{7B184172-AD22-3A3B-FB49-F4E94BE351D1}"/>
          </ac:spMkLst>
        </pc:spChg>
        <pc:spChg chg="add mod">
          <ac:chgData name="Bernd Storath" userId="eb3274c83fa1e97b" providerId="LiveId" clId="{64584938-B15D-47DB-882F-351BB36985C5}" dt="2022-05-21T17:43:17.504" v="1975" actId="1035"/>
          <ac:spMkLst>
            <pc:docMk/>
            <pc:sldMk cId="629252312" sldId="264"/>
            <ac:spMk id="12" creationId="{3545738D-305B-00FA-2BDB-967FC2527F23}"/>
          </ac:spMkLst>
        </pc:spChg>
        <pc:graphicFrameChg chg="add mod">
          <ac:chgData name="Bernd Storath" userId="eb3274c83fa1e97b" providerId="LiveId" clId="{64584938-B15D-47DB-882F-351BB36985C5}" dt="2022-05-21T17:43:27.465" v="1980" actId="1076"/>
          <ac:graphicFrameMkLst>
            <pc:docMk/>
            <pc:sldMk cId="629252312" sldId="264"/>
            <ac:graphicFrameMk id="11" creationId="{C466AC80-59D5-7404-4FFE-F0D251A6B7F2}"/>
          </ac:graphicFrameMkLst>
        </pc:graphicFrameChg>
        <pc:picChg chg="del">
          <ac:chgData name="Bernd Storath" userId="eb3274c83fa1e97b" providerId="LiveId" clId="{64584938-B15D-47DB-882F-351BB36985C5}" dt="2022-05-18T19:55:51.273" v="763" actId="478"/>
          <ac:picMkLst>
            <pc:docMk/>
            <pc:sldMk cId="629252312" sldId="264"/>
            <ac:picMk id="14" creationId="{4D75CD3F-1551-1653-9B4B-0473AED8AFBA}"/>
          </ac:picMkLst>
        </pc:picChg>
        <pc:picChg chg="del">
          <ac:chgData name="Bernd Storath" userId="eb3274c83fa1e97b" providerId="LiveId" clId="{64584938-B15D-47DB-882F-351BB36985C5}" dt="2022-05-18T19:55:50.977" v="762" actId="478"/>
          <ac:picMkLst>
            <pc:docMk/>
            <pc:sldMk cId="629252312" sldId="264"/>
            <ac:picMk id="15" creationId="{119CD530-5358-48E7-4A7E-C934F02EF8CA}"/>
          </ac:picMkLst>
        </pc:picChg>
        <pc:picChg chg="add mod">
          <ac:chgData name="Bernd Storath" userId="eb3274c83fa1e97b" providerId="LiveId" clId="{64584938-B15D-47DB-882F-351BB36985C5}" dt="2022-05-21T17:43:25.875" v="1979" actId="1076"/>
          <ac:picMkLst>
            <pc:docMk/>
            <pc:sldMk cId="629252312" sldId="264"/>
            <ac:picMk id="7170" creationId="{8DB9D97C-1219-372D-5F93-8CBD24EEBB1E}"/>
          </ac:picMkLst>
        </pc:picChg>
        <pc:picChg chg="add mod">
          <ac:chgData name="Bernd Storath" userId="eb3274c83fa1e97b" providerId="LiveId" clId="{64584938-B15D-47DB-882F-351BB36985C5}" dt="2022-05-21T17:43:25.234" v="1978" actId="1076"/>
          <ac:picMkLst>
            <pc:docMk/>
            <pc:sldMk cId="629252312" sldId="264"/>
            <ac:picMk id="7172" creationId="{69AAFA93-17E0-C972-C2D4-63BBF67C9C26}"/>
          </ac:picMkLst>
        </pc:picChg>
        <pc:picChg chg="add mod">
          <ac:chgData name="Bernd Storath" userId="eb3274c83fa1e97b" providerId="LiveId" clId="{64584938-B15D-47DB-882F-351BB36985C5}" dt="2022-05-21T17:43:22.953" v="1977" actId="1076"/>
          <ac:picMkLst>
            <pc:docMk/>
            <pc:sldMk cId="629252312" sldId="264"/>
            <ac:picMk id="7174" creationId="{D4EE6EDC-8FF2-41C1-6215-06D26AC05D7B}"/>
          </ac:picMkLst>
        </pc:picChg>
        <pc:picChg chg="add mod">
          <ac:chgData name="Bernd Storath" userId="eb3274c83fa1e97b" providerId="LiveId" clId="{64584938-B15D-47DB-882F-351BB36985C5}" dt="2022-05-18T20:06:18.413" v="880" actId="14100"/>
          <ac:picMkLst>
            <pc:docMk/>
            <pc:sldMk cId="629252312" sldId="264"/>
            <ac:picMk id="7176" creationId="{AF8DA002-7271-95DD-CCBC-D4AAA571314B}"/>
          </ac:picMkLst>
        </pc:picChg>
      </pc:sldChg>
      <pc:sldChg chg="new del">
        <pc:chgData name="Bernd Storath" userId="eb3274c83fa1e97b" providerId="LiveId" clId="{64584938-B15D-47DB-882F-351BB36985C5}" dt="2022-05-18T19:55:40.341" v="747" actId="47"/>
        <pc:sldMkLst>
          <pc:docMk/>
          <pc:sldMk cId="4159546723" sldId="264"/>
        </pc:sldMkLst>
      </pc:sldChg>
      <pc:sldChg chg="new del">
        <pc:chgData name="Bernd Storath" userId="eb3274c83fa1e97b" providerId="LiveId" clId="{64584938-B15D-47DB-882F-351BB36985C5}" dt="2022-05-18T19:58:37.468" v="794" actId="47"/>
        <pc:sldMkLst>
          <pc:docMk/>
          <pc:sldMk cId="1452486408" sldId="265"/>
        </pc:sldMkLst>
      </pc:sldChg>
      <pc:sldChg chg="addSp delSp modSp add mod ord modTransition">
        <pc:chgData name="Bernd Storath" userId="eb3274c83fa1e97b" providerId="LiveId" clId="{64584938-B15D-47DB-882F-351BB36985C5}" dt="2022-05-22T11:20:24.093" v="2348" actId="20577"/>
        <pc:sldMkLst>
          <pc:docMk/>
          <pc:sldMk cId="2915158222" sldId="265"/>
        </pc:sldMkLst>
        <pc:spChg chg="del">
          <ac:chgData name="Bernd Storath" userId="eb3274c83fa1e97b" providerId="LiveId" clId="{64584938-B15D-47DB-882F-351BB36985C5}" dt="2022-05-18T20:06:49.395" v="891" actId="478"/>
          <ac:spMkLst>
            <pc:docMk/>
            <pc:sldMk cId="2915158222" sldId="265"/>
            <ac:spMk id="2" creationId="{5412E7E2-9252-0261-B3CD-8CDADBCAE348}"/>
          </ac:spMkLst>
        </pc:spChg>
        <pc:spChg chg="add del mod">
          <ac:chgData name="Bernd Storath" userId="eb3274c83fa1e97b" providerId="LiveId" clId="{64584938-B15D-47DB-882F-351BB36985C5}" dt="2022-05-21T17:44:37.377" v="1996"/>
          <ac:spMkLst>
            <pc:docMk/>
            <pc:sldMk cId="2915158222" sldId="265"/>
            <ac:spMk id="2" creationId="{A559BA0B-E1B7-6185-7852-05D270E45CD9}"/>
          </ac:spMkLst>
        </pc:spChg>
        <pc:spChg chg="add mod">
          <ac:chgData name="Bernd Storath" userId="eb3274c83fa1e97b" providerId="LiveId" clId="{64584938-B15D-47DB-882F-351BB36985C5}" dt="2022-05-22T11:20:24.093" v="2348" actId="20577"/>
          <ac:spMkLst>
            <pc:docMk/>
            <pc:sldMk cId="2915158222" sldId="265"/>
            <ac:spMk id="2" creationId="{F6F932DA-2F2A-9A94-E35E-E605DD5F269E}"/>
          </ac:spMkLst>
        </pc:spChg>
        <pc:spChg chg="del mod">
          <ac:chgData name="Bernd Storath" userId="eb3274c83fa1e97b" providerId="LiveId" clId="{64584938-B15D-47DB-882F-351BB36985C5}" dt="2022-05-18T20:06:50.433" v="893" actId="478"/>
          <ac:spMkLst>
            <pc:docMk/>
            <pc:sldMk cId="2915158222" sldId="265"/>
            <ac:spMk id="3" creationId="{D04B75E3-8C51-1D2D-A923-FC120EA7695A}"/>
          </ac:spMkLst>
        </pc:spChg>
        <pc:spChg chg="del mod">
          <ac:chgData name="Bernd Storath" userId="eb3274c83fa1e97b" providerId="LiveId" clId="{64584938-B15D-47DB-882F-351BB36985C5}" dt="2022-05-18T20:06:51.474" v="895" actId="478"/>
          <ac:spMkLst>
            <pc:docMk/>
            <pc:sldMk cId="2915158222" sldId="265"/>
            <ac:spMk id="4" creationId="{AD3A1F8E-B921-E3A8-0D7C-3DE936A906FD}"/>
          </ac:spMkLst>
        </pc:spChg>
        <pc:spChg chg="del mod">
          <ac:chgData name="Bernd Storath" userId="eb3274c83fa1e97b" providerId="LiveId" clId="{64584938-B15D-47DB-882F-351BB36985C5}" dt="2022-05-18T20:06:52.434" v="897" actId="478"/>
          <ac:spMkLst>
            <pc:docMk/>
            <pc:sldMk cId="2915158222" sldId="265"/>
            <ac:spMk id="6" creationId="{A1225A35-3101-4FB0-B054-96B04876D4C2}"/>
          </ac:spMkLst>
        </pc:spChg>
        <pc:spChg chg="add del mod">
          <ac:chgData name="Bernd Storath" userId="eb3274c83fa1e97b" providerId="LiveId" clId="{64584938-B15D-47DB-882F-351BB36985C5}" dt="2022-05-21T17:44:55.577" v="1999" actId="478"/>
          <ac:spMkLst>
            <pc:docMk/>
            <pc:sldMk cId="2915158222" sldId="265"/>
            <ac:spMk id="6" creationId="{C84645EB-8EB6-629F-51D5-BB0849122B59}"/>
          </ac:spMkLst>
        </pc:spChg>
        <pc:spChg chg="mod">
          <ac:chgData name="Bernd Storath" userId="eb3274c83fa1e97b" providerId="LiveId" clId="{64584938-B15D-47DB-882F-351BB36985C5}" dt="2022-05-21T17:43:33.959" v="1991" actId="20577"/>
          <ac:spMkLst>
            <pc:docMk/>
            <pc:sldMk cId="2915158222" sldId="265"/>
            <ac:spMk id="7" creationId="{26701D53-2C34-C738-575E-3676D229E52D}"/>
          </ac:spMkLst>
        </pc:spChg>
        <pc:spChg chg="add del mod">
          <ac:chgData name="Bernd Storath" userId="eb3274c83fa1e97b" providerId="LiveId" clId="{64584938-B15D-47DB-882F-351BB36985C5}" dt="2022-05-21T17:45:40.161" v="2023" actId="478"/>
          <ac:spMkLst>
            <pc:docMk/>
            <pc:sldMk cId="2915158222" sldId="265"/>
            <ac:spMk id="8" creationId="{458EA339-C8E0-B378-0EA4-414D5B7685CD}"/>
          </ac:spMkLst>
        </pc:spChg>
        <pc:spChg chg="del mod">
          <ac:chgData name="Bernd Storath" userId="eb3274c83fa1e97b" providerId="LiveId" clId="{64584938-B15D-47DB-882F-351BB36985C5}" dt="2022-05-18T20:06:53.993" v="899" actId="478"/>
          <ac:spMkLst>
            <pc:docMk/>
            <pc:sldMk cId="2915158222" sldId="265"/>
            <ac:spMk id="8" creationId="{9EDFA7B3-5AE7-50EE-7ED7-3CA8E94D8890}"/>
          </ac:spMkLst>
        </pc:spChg>
        <pc:spChg chg="add mod">
          <ac:chgData name="Bernd Storath" userId="eb3274c83fa1e97b" providerId="LiveId" clId="{64584938-B15D-47DB-882F-351BB36985C5}" dt="2022-05-21T17:45:43.711" v="2031" actId="20577"/>
          <ac:spMkLst>
            <pc:docMk/>
            <pc:sldMk cId="2915158222" sldId="265"/>
            <ac:spMk id="10" creationId="{37C004AB-7C67-58E7-4598-33EA3FCE02FD}"/>
          </ac:spMkLst>
        </pc:spChg>
        <pc:graphicFrameChg chg="del">
          <ac:chgData name="Bernd Storath" userId="eb3274c83fa1e97b" providerId="LiveId" clId="{64584938-B15D-47DB-882F-351BB36985C5}" dt="2022-05-18T20:06:55.589" v="904" actId="478"/>
          <ac:graphicFrameMkLst>
            <pc:docMk/>
            <pc:sldMk cId="2915158222" sldId="265"/>
            <ac:graphicFrameMk id="11" creationId="{C466AC80-59D5-7404-4FFE-F0D251A6B7F2}"/>
          </ac:graphicFrameMkLst>
        </pc:graphicFrameChg>
        <pc:picChg chg="add del mod">
          <ac:chgData name="Bernd Storath" userId="eb3274c83fa1e97b" providerId="LiveId" clId="{64584938-B15D-47DB-882F-351BB36985C5}" dt="2022-05-21T15:42:09.037" v="1140" actId="478"/>
          <ac:picMkLst>
            <pc:docMk/>
            <pc:sldMk cId="2915158222" sldId="265"/>
            <ac:picMk id="14" creationId="{E89DA7A3-4F3B-3329-B00D-5C61D3DBB188}"/>
          </ac:picMkLst>
        </pc:picChg>
        <pc:picChg chg="add mod">
          <ac:chgData name="Bernd Storath" userId="eb3274c83fa1e97b" providerId="LiveId" clId="{64584938-B15D-47DB-882F-351BB36985C5}" dt="2022-05-22T10:10:41.749" v="2090" actId="1076"/>
          <ac:picMkLst>
            <pc:docMk/>
            <pc:sldMk cId="2915158222" sldId="265"/>
            <ac:picMk id="1026" creationId="{1A414254-20D9-FFA4-3FC0-884165ABD400}"/>
          </ac:picMkLst>
        </pc:picChg>
        <pc:picChg chg="del">
          <ac:chgData name="Bernd Storath" userId="eb3274c83fa1e97b" providerId="LiveId" clId="{64584938-B15D-47DB-882F-351BB36985C5}" dt="2022-05-18T20:06:55.064" v="902" actId="478"/>
          <ac:picMkLst>
            <pc:docMk/>
            <pc:sldMk cId="2915158222" sldId="265"/>
            <ac:picMk id="7170" creationId="{8DB9D97C-1219-372D-5F93-8CBD24EEBB1E}"/>
          </ac:picMkLst>
        </pc:picChg>
        <pc:picChg chg="del">
          <ac:chgData name="Bernd Storath" userId="eb3274c83fa1e97b" providerId="LiveId" clId="{64584938-B15D-47DB-882F-351BB36985C5}" dt="2022-05-18T20:06:54.778" v="901" actId="478"/>
          <ac:picMkLst>
            <pc:docMk/>
            <pc:sldMk cId="2915158222" sldId="265"/>
            <ac:picMk id="7172" creationId="{69AAFA93-17E0-C972-C2D4-63BBF67C9C26}"/>
          </ac:picMkLst>
        </pc:picChg>
        <pc:picChg chg="del">
          <ac:chgData name="Bernd Storath" userId="eb3274c83fa1e97b" providerId="LiveId" clId="{64584938-B15D-47DB-882F-351BB36985C5}" dt="2022-05-18T20:06:54.497" v="900" actId="478"/>
          <ac:picMkLst>
            <pc:docMk/>
            <pc:sldMk cId="2915158222" sldId="265"/>
            <ac:picMk id="7174" creationId="{D4EE6EDC-8FF2-41C1-6215-06D26AC05D7B}"/>
          </ac:picMkLst>
        </pc:picChg>
        <pc:picChg chg="del">
          <ac:chgData name="Bernd Storath" userId="eb3274c83fa1e97b" providerId="LiveId" clId="{64584938-B15D-47DB-882F-351BB36985C5}" dt="2022-05-18T20:06:55.362" v="903" actId="478"/>
          <ac:picMkLst>
            <pc:docMk/>
            <pc:sldMk cId="2915158222" sldId="265"/>
            <ac:picMk id="7176" creationId="{AF8DA002-7271-95DD-CCBC-D4AAA571314B}"/>
          </ac:picMkLst>
        </pc:picChg>
      </pc:sldChg>
      <pc:sldChg chg="addSp delSp modSp add mod modTransition modNotesTx">
        <pc:chgData name="Bernd Storath" userId="eb3274c83fa1e97b" providerId="LiveId" clId="{64584938-B15D-47DB-882F-351BB36985C5}" dt="2022-05-22T16:41:44.624" v="4119" actId="20577"/>
        <pc:sldMkLst>
          <pc:docMk/>
          <pc:sldMk cId="1079872195" sldId="266"/>
        </pc:sldMkLst>
        <pc:spChg chg="mod">
          <ac:chgData name="Bernd Storath" userId="eb3274c83fa1e97b" providerId="LiveId" clId="{64584938-B15D-47DB-882F-351BB36985C5}" dt="2022-05-21T17:21:48.935" v="1255" actId="20577"/>
          <ac:spMkLst>
            <pc:docMk/>
            <pc:sldMk cId="1079872195" sldId="266"/>
            <ac:spMk id="9" creationId="{26CA659E-5FEF-1D5C-9034-38815AED9ECF}"/>
          </ac:spMkLst>
        </pc:spChg>
        <pc:spChg chg="mod">
          <ac:chgData name="Bernd Storath" userId="eb3274c83fa1e97b" providerId="LiveId" clId="{64584938-B15D-47DB-882F-351BB36985C5}" dt="2022-05-21T16:38:48.765" v="1171" actId="14100"/>
          <ac:spMkLst>
            <pc:docMk/>
            <pc:sldMk cId="1079872195" sldId="266"/>
            <ac:spMk id="10" creationId="{7B184172-AD22-3A3B-FB49-F4E94BE351D1}"/>
          </ac:spMkLst>
        </pc:spChg>
        <pc:spChg chg="add del mod">
          <ac:chgData name="Bernd Storath" userId="eb3274c83fa1e97b" providerId="LiveId" clId="{64584938-B15D-47DB-882F-351BB36985C5}" dt="2022-05-21T17:22:11.791" v="1259" actId="478"/>
          <ac:spMkLst>
            <pc:docMk/>
            <pc:sldMk cId="1079872195" sldId="266"/>
            <ac:spMk id="12" creationId="{8BF5611E-EE87-1B3F-3BE0-D7E7C6B3A275}"/>
          </ac:spMkLst>
        </pc:spChg>
        <pc:spChg chg="add del">
          <ac:chgData name="Bernd Storath" userId="eb3274c83fa1e97b" providerId="LiveId" clId="{64584938-B15D-47DB-882F-351BB36985C5}" dt="2022-05-21T17:22:31.734" v="1261" actId="478"/>
          <ac:spMkLst>
            <pc:docMk/>
            <pc:sldMk cId="1079872195" sldId="266"/>
            <ac:spMk id="13" creationId="{C11CFB83-C046-9EF3-4155-5D3496E05A74}"/>
          </ac:spMkLst>
        </pc:spChg>
        <pc:spChg chg="add del mod">
          <ac:chgData name="Bernd Storath" userId="eb3274c83fa1e97b" providerId="LiveId" clId="{64584938-B15D-47DB-882F-351BB36985C5}" dt="2022-05-21T17:30:38.405" v="1276"/>
          <ac:spMkLst>
            <pc:docMk/>
            <pc:sldMk cId="1079872195" sldId="266"/>
            <ac:spMk id="15" creationId="{F1CD7C75-5677-ABF2-D419-BBFCF4825651}"/>
          </ac:spMkLst>
        </pc:spChg>
        <pc:spChg chg="add mod">
          <ac:chgData name="Bernd Storath" userId="eb3274c83fa1e97b" providerId="LiveId" clId="{64584938-B15D-47DB-882F-351BB36985C5}" dt="2022-05-21T17:34:49.090" v="1418" actId="313"/>
          <ac:spMkLst>
            <pc:docMk/>
            <pc:sldMk cId="1079872195" sldId="266"/>
            <ac:spMk id="16" creationId="{3D4F1F21-7714-3481-8890-97C610190D6C}"/>
          </ac:spMkLst>
        </pc:spChg>
        <pc:graphicFrameChg chg="add del mod modGraphic">
          <ac:chgData name="Bernd Storath" userId="eb3274c83fa1e97b" providerId="LiveId" clId="{64584938-B15D-47DB-882F-351BB36985C5}" dt="2022-05-22T16:01:18.227" v="3543" actId="478"/>
          <ac:graphicFrameMkLst>
            <pc:docMk/>
            <pc:sldMk cId="1079872195" sldId="266"/>
            <ac:graphicFrameMk id="3" creationId="{38B08AC4-6638-9E78-D3A6-AEC529FECC50}"/>
          </ac:graphicFrameMkLst>
        </pc:graphicFrameChg>
        <pc:graphicFrameChg chg="add del mod modGraphic">
          <ac:chgData name="Bernd Storath" userId="eb3274c83fa1e97b" providerId="LiveId" clId="{64584938-B15D-47DB-882F-351BB36985C5}" dt="2022-05-22T12:20:31.723" v="3256" actId="478"/>
          <ac:graphicFrameMkLst>
            <pc:docMk/>
            <pc:sldMk cId="1079872195" sldId="266"/>
            <ac:graphicFrameMk id="3" creationId="{FBD75343-364D-CDC3-85BA-CA50D485AE85}"/>
          </ac:graphicFrameMkLst>
        </pc:graphicFrameChg>
        <pc:graphicFrameChg chg="add del mod modGraphic">
          <ac:chgData name="Bernd Storath" userId="eb3274c83fa1e97b" providerId="LiveId" clId="{64584938-B15D-47DB-882F-351BB36985C5}" dt="2022-05-22T12:20:30.292" v="3254" actId="478"/>
          <ac:graphicFrameMkLst>
            <pc:docMk/>
            <pc:sldMk cId="1079872195" sldId="266"/>
            <ac:graphicFrameMk id="8" creationId="{166C7204-9E52-3FAD-AFAA-46227BBED4C9}"/>
          </ac:graphicFrameMkLst>
        </pc:graphicFrameChg>
        <pc:graphicFrameChg chg="add del mod modGraphic">
          <ac:chgData name="Bernd Storath" userId="eb3274c83fa1e97b" providerId="LiveId" clId="{64584938-B15D-47DB-882F-351BB36985C5}" dt="2022-05-22T12:20:31.331" v="3255" actId="478"/>
          <ac:graphicFrameMkLst>
            <pc:docMk/>
            <pc:sldMk cId="1079872195" sldId="266"/>
            <ac:graphicFrameMk id="12" creationId="{076BA6B7-3A26-3BDF-7888-5BDCF5966893}"/>
          </ac:graphicFrameMkLst>
        </pc:graphicFrameChg>
        <pc:picChg chg="add del mod">
          <ac:chgData name="Bernd Storath" userId="eb3274c83fa1e97b" providerId="LiveId" clId="{64584938-B15D-47DB-882F-351BB36985C5}" dt="2022-05-21T17:14:41.526" v="1241" actId="478"/>
          <ac:picMkLst>
            <pc:docMk/>
            <pc:sldMk cId="1079872195" sldId="266"/>
            <ac:picMk id="3" creationId="{46B57B23-3060-E676-D0A5-F82CB98F10A4}"/>
          </ac:picMkLst>
        </pc:picChg>
        <pc:picChg chg="add mod">
          <ac:chgData name="Bernd Storath" userId="eb3274c83fa1e97b" providerId="LiveId" clId="{64584938-B15D-47DB-882F-351BB36985C5}" dt="2022-05-21T17:14:50.477" v="1245" actId="14100"/>
          <ac:picMkLst>
            <pc:docMk/>
            <pc:sldMk cId="1079872195" sldId="266"/>
            <ac:picMk id="6" creationId="{450FC024-AE92-4A9C-867D-487C85F60FC2}"/>
          </ac:picMkLst>
        </pc:picChg>
        <pc:picChg chg="del">
          <ac:chgData name="Bernd Storath" userId="eb3274c83fa1e97b" providerId="LiveId" clId="{64584938-B15D-47DB-882F-351BB36985C5}" dt="2022-05-21T14:24:11.262" v="1123" actId="478"/>
          <ac:picMkLst>
            <pc:docMk/>
            <pc:sldMk cId="1079872195" sldId="266"/>
            <ac:picMk id="8" creationId="{DCC26C7D-86BE-7FD8-DA8C-FEF1616EB6C3}"/>
          </ac:picMkLst>
        </pc:picChg>
        <pc:picChg chg="del">
          <ac:chgData name="Bernd Storath" userId="eb3274c83fa1e97b" providerId="LiveId" clId="{64584938-B15D-47DB-882F-351BB36985C5}" dt="2022-05-21T15:41:30.579" v="1135" actId="478"/>
          <ac:picMkLst>
            <pc:docMk/>
            <pc:sldMk cId="1079872195" sldId="266"/>
            <ac:picMk id="11" creationId="{5BA0673E-1A65-8E0C-9492-758D5BFC599B}"/>
          </ac:picMkLst>
        </pc:picChg>
        <pc:picChg chg="add mod">
          <ac:chgData name="Bernd Storath" userId="eb3274c83fa1e97b" providerId="LiveId" clId="{64584938-B15D-47DB-882F-351BB36985C5}" dt="2022-05-21T17:39:13.818" v="1877" actId="1076"/>
          <ac:picMkLst>
            <pc:docMk/>
            <pc:sldMk cId="1079872195" sldId="266"/>
            <ac:picMk id="1030" creationId="{F0668256-43A5-62F5-1377-797CFDBA5749}"/>
          </ac:picMkLst>
        </pc:picChg>
      </pc:sldChg>
      <pc:sldChg chg="modSp add mod ord modTransition">
        <pc:chgData name="Bernd Storath" userId="eb3274c83fa1e97b" providerId="LiveId" clId="{64584938-B15D-47DB-882F-351BB36985C5}" dt="2022-05-21T17:48:16.917" v="2050"/>
        <pc:sldMkLst>
          <pc:docMk/>
          <pc:sldMk cId="1082135149" sldId="267"/>
        </pc:sldMkLst>
        <pc:spChg chg="mod">
          <ac:chgData name="Bernd Storath" userId="eb3274c83fa1e97b" providerId="LiveId" clId="{64584938-B15D-47DB-882F-351BB36985C5}" dt="2022-05-21T17:38:19.159" v="1785" actId="20577"/>
          <ac:spMkLst>
            <pc:docMk/>
            <pc:sldMk cId="1082135149" sldId="267"/>
            <ac:spMk id="9" creationId="{26CA659E-5FEF-1D5C-9034-38815AED9ECF}"/>
          </ac:spMkLst>
        </pc:spChg>
      </pc:sldChg>
      <pc:sldChg chg="addSp delSp modSp add del mod">
        <pc:chgData name="Bernd Storath" userId="eb3274c83fa1e97b" providerId="LiveId" clId="{64584938-B15D-47DB-882F-351BB36985C5}" dt="2022-05-21T17:36:16.998" v="1582" actId="47"/>
        <pc:sldMkLst>
          <pc:docMk/>
          <pc:sldMk cId="403492393" sldId="268"/>
        </pc:sldMkLst>
        <pc:spChg chg="add del mod">
          <ac:chgData name="Bernd Storath" userId="eb3274c83fa1e97b" providerId="LiveId" clId="{64584938-B15D-47DB-882F-351BB36985C5}" dt="2022-05-21T17:36:15.376" v="1581" actId="20577"/>
          <ac:spMkLst>
            <pc:docMk/>
            <pc:sldMk cId="403492393" sldId="268"/>
            <ac:spMk id="9" creationId="{26CA659E-5FEF-1D5C-9034-38815AED9ECF}"/>
          </ac:spMkLst>
        </pc:spChg>
        <pc:spChg chg="add del mod">
          <ac:chgData name="Bernd Storath" userId="eb3274c83fa1e97b" providerId="LiveId" clId="{64584938-B15D-47DB-882F-351BB36985C5}" dt="2022-05-21T17:36:03.001" v="1552" actId="478"/>
          <ac:spMkLst>
            <pc:docMk/>
            <pc:sldMk cId="403492393" sldId="268"/>
            <ac:spMk id="10" creationId="{7B184172-AD22-3A3B-FB49-F4E94BE351D1}"/>
          </ac:spMkLst>
        </pc:spChg>
        <pc:picChg chg="del">
          <ac:chgData name="Bernd Storath" userId="eb3274c83fa1e97b" providerId="LiveId" clId="{64584938-B15D-47DB-882F-351BB36985C5}" dt="2022-05-21T17:35:29.479" v="1448" actId="478"/>
          <ac:picMkLst>
            <pc:docMk/>
            <pc:sldMk cId="403492393" sldId="268"/>
            <ac:picMk id="3" creationId="{46B57B23-3060-E676-D0A5-F82CB98F10A4}"/>
          </ac:picMkLst>
        </pc:picChg>
      </pc:sldChg>
      <pc:sldChg chg="addSp delSp modSp add mod">
        <pc:chgData name="Bernd Storath" userId="eb3274c83fa1e97b" providerId="LiveId" clId="{64584938-B15D-47DB-882F-351BB36985C5}" dt="2022-05-22T18:21:54.900" v="5586" actId="20577"/>
        <pc:sldMkLst>
          <pc:docMk/>
          <pc:sldMk cId="437767750" sldId="268"/>
        </pc:sldMkLst>
        <pc:spChg chg="del">
          <ac:chgData name="Bernd Storath" userId="eb3274c83fa1e97b" providerId="LiveId" clId="{64584938-B15D-47DB-882F-351BB36985C5}" dt="2022-05-22T11:20:08.925" v="2334" actId="478"/>
          <ac:spMkLst>
            <pc:docMk/>
            <pc:sldMk cId="437767750" sldId="268"/>
            <ac:spMk id="2" creationId="{F6F932DA-2F2A-9A94-E35E-E605DD5F269E}"/>
          </ac:spMkLst>
        </pc:spChg>
        <pc:spChg chg="mod">
          <ac:chgData name="Bernd Storath" userId="eb3274c83fa1e97b" providerId="LiveId" clId="{64584938-B15D-47DB-882F-351BB36985C5}" dt="2022-05-22T11:23:54.712" v="2448" actId="1076"/>
          <ac:spMkLst>
            <pc:docMk/>
            <pc:sldMk cId="437767750" sldId="268"/>
            <ac:spMk id="5" creationId="{B81167A9-E6D7-FAD8-44C3-3A7F937CA773}"/>
          </ac:spMkLst>
        </pc:spChg>
        <pc:spChg chg="mod">
          <ac:chgData name="Bernd Storath" userId="eb3274c83fa1e97b" providerId="LiveId" clId="{64584938-B15D-47DB-882F-351BB36985C5}" dt="2022-05-22T11:20:01.124" v="2331" actId="20577"/>
          <ac:spMkLst>
            <pc:docMk/>
            <pc:sldMk cId="437767750" sldId="268"/>
            <ac:spMk id="7" creationId="{26701D53-2C34-C738-575E-3676D229E52D}"/>
          </ac:spMkLst>
        </pc:spChg>
        <pc:spChg chg="add mod">
          <ac:chgData name="Bernd Storath" userId="eb3274c83fa1e97b" providerId="LiveId" clId="{64584938-B15D-47DB-882F-351BB36985C5}" dt="2022-05-22T11:24:53.725" v="2470" actId="20577"/>
          <ac:spMkLst>
            <pc:docMk/>
            <pc:sldMk cId="437767750" sldId="268"/>
            <ac:spMk id="9" creationId="{06999F4F-FB4A-7F90-F809-12152263B0B3}"/>
          </ac:spMkLst>
        </pc:spChg>
        <pc:spChg chg="del">
          <ac:chgData name="Bernd Storath" userId="eb3274c83fa1e97b" providerId="LiveId" clId="{64584938-B15D-47DB-882F-351BB36985C5}" dt="2022-05-22T11:20:08.558" v="2333" actId="478"/>
          <ac:spMkLst>
            <pc:docMk/>
            <pc:sldMk cId="437767750" sldId="268"/>
            <ac:spMk id="10" creationId="{37C004AB-7C67-58E7-4598-33EA3FCE02FD}"/>
          </ac:spMkLst>
        </pc:spChg>
        <pc:spChg chg="add mod">
          <ac:chgData name="Bernd Storath" userId="eb3274c83fa1e97b" providerId="LiveId" clId="{64584938-B15D-47DB-882F-351BB36985C5}" dt="2022-05-22T18:21:54.900" v="5586" actId="20577"/>
          <ac:spMkLst>
            <pc:docMk/>
            <pc:sldMk cId="437767750" sldId="268"/>
            <ac:spMk id="11" creationId="{CD37628A-804E-676C-67CF-1EE15093AFE7}"/>
          </ac:spMkLst>
        </pc:spChg>
        <pc:spChg chg="add mod">
          <ac:chgData name="Bernd Storath" userId="eb3274c83fa1e97b" providerId="LiveId" clId="{64584938-B15D-47DB-882F-351BB36985C5}" dt="2022-05-22T11:28:25.778" v="2635" actId="1037"/>
          <ac:spMkLst>
            <pc:docMk/>
            <pc:sldMk cId="437767750" sldId="268"/>
            <ac:spMk id="13" creationId="{F6F2D82E-02A6-0FEF-7286-1AD60136EFF6}"/>
          </ac:spMkLst>
        </pc:spChg>
        <pc:spChg chg="add mod">
          <ac:chgData name="Bernd Storath" userId="eb3274c83fa1e97b" providerId="LiveId" clId="{64584938-B15D-47DB-882F-351BB36985C5}" dt="2022-05-22T11:27:03.013" v="2580" actId="1076"/>
          <ac:spMkLst>
            <pc:docMk/>
            <pc:sldMk cId="437767750" sldId="268"/>
            <ac:spMk id="16" creationId="{806F55ED-1DB1-8E41-F516-1E508F584460}"/>
          </ac:spMkLst>
        </pc:spChg>
        <pc:spChg chg="add mod">
          <ac:chgData name="Bernd Storath" userId="eb3274c83fa1e97b" providerId="LiveId" clId="{64584938-B15D-47DB-882F-351BB36985C5}" dt="2022-05-22T11:27:13.469" v="2592" actId="20577"/>
          <ac:spMkLst>
            <pc:docMk/>
            <pc:sldMk cId="437767750" sldId="268"/>
            <ac:spMk id="20" creationId="{B996EA38-FEFA-9436-E7C2-D2BA690BB20B}"/>
          </ac:spMkLst>
        </pc:spChg>
        <pc:picChg chg="add mod modCrop">
          <ac:chgData name="Bernd Storath" userId="eb3274c83fa1e97b" providerId="LiveId" clId="{64584938-B15D-47DB-882F-351BB36985C5}" dt="2022-05-22T11:24:11.291" v="2457" actId="14100"/>
          <ac:picMkLst>
            <pc:docMk/>
            <pc:sldMk cId="437767750" sldId="268"/>
            <ac:picMk id="4" creationId="{ED51A45F-25DD-C53A-48F8-7EFE03E35D41}"/>
          </ac:picMkLst>
        </pc:picChg>
        <pc:picChg chg="add mod modCrop">
          <ac:chgData name="Bernd Storath" userId="eb3274c83fa1e97b" providerId="LiveId" clId="{64584938-B15D-47DB-882F-351BB36985C5}" dt="2022-05-22T11:24:08.980" v="2456" actId="1076"/>
          <ac:picMkLst>
            <pc:docMk/>
            <pc:sldMk cId="437767750" sldId="268"/>
            <ac:picMk id="8" creationId="{78AB7F27-F88E-823D-85A2-C88C3B03150E}"/>
          </ac:picMkLst>
        </pc:picChg>
        <pc:picChg chg="del">
          <ac:chgData name="Bernd Storath" userId="eb3274c83fa1e97b" providerId="LiveId" clId="{64584938-B15D-47DB-882F-351BB36985C5}" dt="2022-05-22T11:20:02.310" v="2332" actId="478"/>
          <ac:picMkLst>
            <pc:docMk/>
            <pc:sldMk cId="437767750" sldId="268"/>
            <ac:picMk id="1026" creationId="{1A414254-20D9-FFA4-3FC0-884165ABD400}"/>
          </ac:picMkLst>
        </pc:picChg>
        <pc:cxnChg chg="add mod">
          <ac:chgData name="Bernd Storath" userId="eb3274c83fa1e97b" providerId="LiveId" clId="{64584938-B15D-47DB-882F-351BB36985C5}" dt="2022-05-22T11:35:38.902" v="3016" actId="14100"/>
          <ac:cxnSpMkLst>
            <pc:docMk/>
            <pc:sldMk cId="437767750" sldId="268"/>
            <ac:cxnSpMk id="14" creationId="{A5F9B23E-0467-0F40-8E66-7F14E1D58958}"/>
          </ac:cxnSpMkLst>
        </pc:cxnChg>
        <pc:cxnChg chg="add mod">
          <ac:chgData name="Bernd Storath" userId="eb3274c83fa1e97b" providerId="LiveId" clId="{64584938-B15D-47DB-882F-351BB36985C5}" dt="2022-05-22T11:35:35.733" v="3015" actId="14100"/>
          <ac:cxnSpMkLst>
            <pc:docMk/>
            <pc:sldMk cId="437767750" sldId="268"/>
            <ac:cxnSpMk id="19" creationId="{DAAE58FC-BAAE-FC8B-3738-796BBEADC22D}"/>
          </ac:cxnSpMkLst>
        </pc:cxnChg>
        <pc:cxnChg chg="add mod">
          <ac:chgData name="Bernd Storath" userId="eb3274c83fa1e97b" providerId="LiveId" clId="{64584938-B15D-47DB-882F-351BB36985C5}" dt="2022-05-22T11:27:47.759" v="2600" actId="1582"/>
          <ac:cxnSpMkLst>
            <pc:docMk/>
            <pc:sldMk cId="437767750" sldId="268"/>
            <ac:cxnSpMk id="22" creationId="{7A70A9C9-03E0-D7B0-0BB7-89CB683273CB}"/>
          </ac:cxnSpMkLst>
        </pc:cxnChg>
      </pc:sldChg>
      <pc:sldChg chg="new del">
        <pc:chgData name="Bernd Storath" userId="eb3274c83fa1e97b" providerId="LiveId" clId="{64584938-B15D-47DB-882F-351BB36985C5}" dt="2022-05-21T17:43:54.974" v="1993" actId="47"/>
        <pc:sldMkLst>
          <pc:docMk/>
          <pc:sldMk cId="3516226626" sldId="268"/>
        </pc:sldMkLst>
      </pc:sldChg>
      <pc:sldChg chg="addSp delSp modSp add mod ord">
        <pc:chgData name="Bernd Storath" userId="eb3274c83fa1e97b" providerId="LiveId" clId="{64584938-B15D-47DB-882F-351BB36985C5}" dt="2022-05-22T16:06:25.536" v="3657"/>
        <pc:sldMkLst>
          <pc:docMk/>
          <pc:sldMk cId="2827951328" sldId="269"/>
        </pc:sldMkLst>
        <pc:spChg chg="mod">
          <ac:chgData name="Bernd Storath" userId="eb3274c83fa1e97b" providerId="LiveId" clId="{64584938-B15D-47DB-882F-351BB36985C5}" dt="2022-05-22T16:05:35.951" v="3626" actId="14100"/>
          <ac:spMkLst>
            <pc:docMk/>
            <pc:sldMk cId="2827951328" sldId="269"/>
            <ac:spMk id="9" creationId="{26CA659E-5FEF-1D5C-9034-38815AED9ECF}"/>
          </ac:spMkLst>
        </pc:spChg>
        <pc:spChg chg="mod">
          <ac:chgData name="Bernd Storath" userId="eb3274c83fa1e97b" providerId="LiveId" clId="{64584938-B15D-47DB-882F-351BB36985C5}" dt="2022-05-22T15:51:56.017" v="3328" actId="20577"/>
          <ac:spMkLst>
            <pc:docMk/>
            <pc:sldMk cId="2827951328" sldId="269"/>
            <ac:spMk id="10" creationId="{7B184172-AD22-3A3B-FB49-F4E94BE351D1}"/>
          </ac:spMkLst>
        </pc:spChg>
        <pc:spChg chg="del">
          <ac:chgData name="Bernd Storath" userId="eb3274c83fa1e97b" providerId="LiveId" clId="{64584938-B15D-47DB-882F-351BB36985C5}" dt="2022-05-22T15:53:15.890" v="3396" actId="478"/>
          <ac:spMkLst>
            <pc:docMk/>
            <pc:sldMk cId="2827951328" sldId="269"/>
            <ac:spMk id="16" creationId="{3D4F1F21-7714-3481-8890-97C610190D6C}"/>
          </ac:spMkLst>
        </pc:spChg>
        <pc:picChg chg="add mod">
          <ac:chgData name="Bernd Storath" userId="eb3274c83fa1e97b" providerId="LiveId" clId="{64584938-B15D-47DB-882F-351BB36985C5}" dt="2022-05-22T15:54:50.336" v="3403" actId="14100"/>
          <ac:picMkLst>
            <pc:docMk/>
            <pc:sldMk cId="2827951328" sldId="269"/>
            <ac:picMk id="3" creationId="{2C537316-69C5-70B9-B044-D61D4C96389A}"/>
          </ac:picMkLst>
        </pc:picChg>
        <pc:picChg chg="del">
          <ac:chgData name="Bernd Storath" userId="eb3274c83fa1e97b" providerId="LiveId" clId="{64584938-B15D-47DB-882F-351BB36985C5}" dt="2022-05-22T15:53:16.344" v="3397" actId="478"/>
          <ac:picMkLst>
            <pc:docMk/>
            <pc:sldMk cId="2827951328" sldId="269"/>
            <ac:picMk id="6" creationId="{450FC024-AE92-4A9C-867D-487C85F60FC2}"/>
          </ac:picMkLst>
        </pc:picChg>
        <pc:picChg chg="add mod">
          <ac:chgData name="Bernd Storath" userId="eb3274c83fa1e97b" providerId="LiveId" clId="{64584938-B15D-47DB-882F-351BB36985C5}" dt="2022-05-22T15:54:53.299" v="3404" actId="1076"/>
          <ac:picMkLst>
            <pc:docMk/>
            <pc:sldMk cId="2827951328" sldId="269"/>
            <ac:picMk id="1026" creationId="{6BEA0A5A-DF2E-3535-EE64-9C68E7DF2A03}"/>
          </ac:picMkLst>
        </pc:picChg>
        <pc:picChg chg="del mod">
          <ac:chgData name="Bernd Storath" userId="eb3274c83fa1e97b" providerId="LiveId" clId="{64584938-B15D-47DB-882F-351BB36985C5}" dt="2022-05-22T15:52:26.050" v="3333" actId="478"/>
          <ac:picMkLst>
            <pc:docMk/>
            <pc:sldMk cId="2827951328" sldId="269"/>
            <ac:picMk id="1030" creationId="{F0668256-43A5-62F5-1377-797CFDBA5749}"/>
          </ac:picMkLst>
        </pc:picChg>
      </pc:sldChg>
      <pc:sldChg chg="addSp modSp new del mod">
        <pc:chgData name="Bernd Storath" userId="eb3274c83fa1e97b" providerId="LiveId" clId="{64584938-B15D-47DB-882F-351BB36985C5}" dt="2022-05-22T12:19:40.659" v="3246" actId="47"/>
        <pc:sldMkLst>
          <pc:docMk/>
          <pc:sldMk cId="2861950255" sldId="269"/>
        </pc:sldMkLst>
        <pc:graphicFrameChg chg="add modGraphic">
          <ac:chgData name="Bernd Storath" userId="eb3274c83fa1e97b" providerId="LiveId" clId="{64584938-B15D-47DB-882F-351BB36985C5}" dt="2022-05-22T12:19:37.962" v="3245" actId="27022"/>
          <ac:graphicFrameMkLst>
            <pc:docMk/>
            <pc:sldMk cId="2861950255" sldId="269"/>
            <ac:graphicFrameMk id="5" creationId="{8F4EC3CA-D2BA-1693-089D-966F8D73F270}"/>
          </ac:graphicFrameMkLst>
        </pc:graphicFrameChg>
      </pc:sldChg>
      <pc:sldChg chg="addSp delSp modSp new add del mod">
        <pc:chgData name="Bernd Storath" userId="eb3274c83fa1e97b" providerId="LiveId" clId="{64584938-B15D-47DB-882F-351BB36985C5}" dt="2022-05-22T12:19:22.780" v="3244" actId="27022"/>
        <pc:sldMkLst>
          <pc:docMk/>
          <pc:sldMk cId="4162120718" sldId="269"/>
        </pc:sldMkLst>
        <pc:graphicFrameChg chg="add del modGraphic">
          <ac:chgData name="Bernd Storath" userId="eb3274c83fa1e97b" providerId="LiveId" clId="{64584938-B15D-47DB-882F-351BB36985C5}" dt="2022-05-22T12:19:22.780" v="3244" actId="27022"/>
          <ac:graphicFrameMkLst>
            <pc:docMk/>
            <pc:sldMk cId="4162120718" sldId="269"/>
            <ac:graphicFrameMk id="5" creationId="{C2F71287-3A42-6E9B-F86D-0D991D30F4E8}"/>
          </ac:graphicFrameMkLst>
        </pc:graphicFrameChg>
      </pc:sldChg>
      <pc:sldChg chg="addSp delSp modSp add mod modTransition modNotesTx">
        <pc:chgData name="Bernd Storath" userId="eb3274c83fa1e97b" providerId="LiveId" clId="{64584938-B15D-47DB-882F-351BB36985C5}" dt="2022-05-22T16:16:01.955" v="3816"/>
        <pc:sldMkLst>
          <pc:docMk/>
          <pc:sldMk cId="2166705545" sldId="270"/>
        </pc:sldMkLst>
        <pc:spChg chg="add del">
          <ac:chgData name="Bernd Storath" userId="eb3274c83fa1e97b" providerId="LiveId" clId="{64584938-B15D-47DB-882F-351BB36985C5}" dt="2022-05-22T16:09:38.167" v="3672" actId="478"/>
          <ac:spMkLst>
            <pc:docMk/>
            <pc:sldMk cId="2166705545" sldId="270"/>
            <ac:spMk id="4" creationId="{1754B30D-3516-72B6-CC42-D4460BAA9A7E}"/>
          </ac:spMkLst>
        </pc:spChg>
        <pc:spChg chg="del mod">
          <ac:chgData name="Bernd Storath" userId="eb3274c83fa1e97b" providerId="LiveId" clId="{64584938-B15D-47DB-882F-351BB36985C5}" dt="2022-05-22T16:12:37.592" v="3771" actId="478"/>
          <ac:spMkLst>
            <pc:docMk/>
            <pc:sldMk cId="2166705545" sldId="270"/>
            <ac:spMk id="9" creationId="{26CA659E-5FEF-1D5C-9034-38815AED9ECF}"/>
          </ac:spMkLst>
        </pc:spChg>
        <pc:spChg chg="mod">
          <ac:chgData name="Bernd Storath" userId="eb3274c83fa1e97b" providerId="LiveId" clId="{64584938-B15D-47DB-882F-351BB36985C5}" dt="2022-05-22T16:06:39.681" v="3666" actId="20577"/>
          <ac:spMkLst>
            <pc:docMk/>
            <pc:sldMk cId="2166705545" sldId="270"/>
            <ac:spMk id="10" creationId="{7B184172-AD22-3A3B-FB49-F4E94BE351D1}"/>
          </ac:spMkLst>
        </pc:spChg>
        <pc:spChg chg="add del">
          <ac:chgData name="Bernd Storath" userId="eb3274c83fa1e97b" providerId="LiveId" clId="{64584938-B15D-47DB-882F-351BB36985C5}" dt="2022-05-22T16:10:26.665" v="3674" actId="478"/>
          <ac:spMkLst>
            <pc:docMk/>
            <pc:sldMk cId="2166705545" sldId="270"/>
            <ac:spMk id="12" creationId="{C200EF6A-71EE-C540-F189-2C9773339466}"/>
          </ac:spMkLst>
        </pc:spChg>
        <pc:spChg chg="add mod">
          <ac:chgData name="Bernd Storath" userId="eb3274c83fa1e97b" providerId="LiveId" clId="{64584938-B15D-47DB-882F-351BB36985C5}" dt="2022-05-22T16:15:38.241" v="3814" actId="1076"/>
          <ac:spMkLst>
            <pc:docMk/>
            <pc:sldMk cId="2166705545" sldId="270"/>
            <ac:spMk id="21" creationId="{87F55C29-695B-C8EA-E115-C9AF998A5FC2}"/>
          </ac:spMkLst>
        </pc:spChg>
        <pc:picChg chg="add mod">
          <ac:chgData name="Bernd Storath" userId="eb3274c83fa1e97b" providerId="LiveId" clId="{64584938-B15D-47DB-882F-351BB36985C5}" dt="2022-05-22T16:14:12.152" v="3791" actId="1076"/>
          <ac:picMkLst>
            <pc:docMk/>
            <pc:sldMk cId="2166705545" sldId="270"/>
            <ac:picMk id="3" creationId="{26D6713F-0132-294E-3858-CE421091133F}"/>
          </ac:picMkLst>
        </pc:picChg>
        <pc:picChg chg="del">
          <ac:chgData name="Bernd Storath" userId="eb3274c83fa1e97b" providerId="LiveId" clId="{64584938-B15D-47DB-882F-351BB36985C5}" dt="2022-05-22T16:09:08.120" v="3667" actId="478"/>
          <ac:picMkLst>
            <pc:docMk/>
            <pc:sldMk cId="2166705545" sldId="270"/>
            <ac:picMk id="14" creationId="{4D75CD3F-1551-1653-9B4B-0473AED8AFBA}"/>
          </ac:picMkLst>
        </pc:picChg>
        <pc:picChg chg="del">
          <ac:chgData name="Bernd Storath" userId="eb3274c83fa1e97b" providerId="LiveId" clId="{64584938-B15D-47DB-882F-351BB36985C5}" dt="2022-05-22T16:09:08.519" v="3668" actId="478"/>
          <ac:picMkLst>
            <pc:docMk/>
            <pc:sldMk cId="2166705545" sldId="270"/>
            <ac:picMk id="15" creationId="{119CD530-5358-48E7-4A7E-C934F02EF8CA}"/>
          </ac:picMkLst>
        </pc:picChg>
        <pc:picChg chg="add mod modCrop">
          <ac:chgData name="Bernd Storath" userId="eb3274c83fa1e97b" providerId="LiveId" clId="{64584938-B15D-47DB-882F-351BB36985C5}" dt="2022-05-22T16:15:10.666" v="3804" actId="1076"/>
          <ac:picMkLst>
            <pc:docMk/>
            <pc:sldMk cId="2166705545" sldId="270"/>
            <ac:picMk id="16" creationId="{80CEFF8F-5807-7E14-35BB-2976D9262A16}"/>
          </ac:picMkLst>
        </pc:picChg>
        <pc:picChg chg="add mod">
          <ac:chgData name="Bernd Storath" userId="eb3274c83fa1e97b" providerId="LiveId" clId="{64584938-B15D-47DB-882F-351BB36985C5}" dt="2022-05-22T16:15:20.809" v="3806" actId="1076"/>
          <ac:picMkLst>
            <pc:docMk/>
            <pc:sldMk cId="2166705545" sldId="270"/>
            <ac:picMk id="3076" creationId="{8C363016-CFA0-EFE5-1892-810F6B194DB3}"/>
          </ac:picMkLst>
        </pc:picChg>
        <pc:cxnChg chg="add mod">
          <ac:chgData name="Bernd Storath" userId="eb3274c83fa1e97b" providerId="LiveId" clId="{64584938-B15D-47DB-882F-351BB36985C5}" dt="2022-05-22T16:15:16.650" v="3805" actId="14100"/>
          <ac:cxnSpMkLst>
            <pc:docMk/>
            <pc:sldMk cId="2166705545" sldId="270"/>
            <ac:cxnSpMk id="11" creationId="{ABF89E46-C64B-12C4-3E86-66E982CCE4F9}"/>
          </ac:cxnSpMkLst>
        </pc:cxnChg>
      </pc:sldChg>
      <pc:sldChg chg="addSp delSp modSp add mod modNotesTx">
        <pc:chgData name="Bernd Storath" userId="eb3274c83fa1e97b" providerId="LiveId" clId="{64584938-B15D-47DB-882F-351BB36985C5}" dt="2022-05-22T18:21:28.822" v="5582" actId="313"/>
        <pc:sldMkLst>
          <pc:docMk/>
          <pc:sldMk cId="4237409998" sldId="271"/>
        </pc:sldMkLst>
        <pc:spChg chg="add mod">
          <ac:chgData name="Bernd Storath" userId="eb3274c83fa1e97b" providerId="LiveId" clId="{64584938-B15D-47DB-882F-351BB36985C5}" dt="2022-05-22T16:23:29.704" v="3945" actId="20577"/>
          <ac:spMkLst>
            <pc:docMk/>
            <pc:sldMk cId="4237409998" sldId="271"/>
            <ac:spMk id="4" creationId="{9F7420F8-8AC6-1C08-9F0C-485A73324BE4}"/>
          </ac:spMkLst>
        </pc:spChg>
        <pc:spChg chg="mod">
          <ac:chgData name="Bernd Storath" userId="eb3274c83fa1e97b" providerId="LiveId" clId="{64584938-B15D-47DB-882F-351BB36985C5}" dt="2022-05-22T16:16:58.753" v="3823" actId="20577"/>
          <ac:spMkLst>
            <pc:docMk/>
            <pc:sldMk cId="4237409998" sldId="271"/>
            <ac:spMk id="10" creationId="{7B184172-AD22-3A3B-FB49-F4E94BE351D1}"/>
          </ac:spMkLst>
        </pc:spChg>
        <pc:spChg chg="del">
          <ac:chgData name="Bernd Storath" userId="eb3274c83fa1e97b" providerId="LiveId" clId="{64584938-B15D-47DB-882F-351BB36985C5}" dt="2022-05-22T16:18:35.384" v="3847" actId="478"/>
          <ac:spMkLst>
            <pc:docMk/>
            <pc:sldMk cId="4237409998" sldId="271"/>
            <ac:spMk id="14" creationId="{F67523ED-D66F-27E0-0B42-B97D10A13237}"/>
          </ac:spMkLst>
        </pc:spChg>
        <pc:picChg chg="add mod modCrop">
          <ac:chgData name="Bernd Storath" userId="eb3274c83fa1e97b" providerId="LiveId" clId="{64584938-B15D-47DB-882F-351BB36985C5}" dt="2022-05-22T16:23:55.712" v="3948" actId="1035"/>
          <ac:picMkLst>
            <pc:docMk/>
            <pc:sldMk cId="4237409998" sldId="271"/>
            <ac:picMk id="3" creationId="{641C3963-042B-9570-E24A-F84A87948C95}"/>
          </ac:picMkLst>
        </pc:picChg>
        <pc:picChg chg="del">
          <ac:chgData name="Bernd Storath" userId="eb3274c83fa1e97b" providerId="LiveId" clId="{64584938-B15D-47DB-882F-351BB36985C5}" dt="2022-05-22T16:17:26.648" v="3824" actId="478"/>
          <ac:picMkLst>
            <pc:docMk/>
            <pc:sldMk cId="4237409998" sldId="271"/>
            <ac:picMk id="17" creationId="{1DDCAFF0-7D04-CF59-5AD5-1937F46351E7}"/>
          </ac:picMkLst>
        </pc:picChg>
        <pc:picChg chg="add mod">
          <ac:chgData name="Bernd Storath" userId="eb3274c83fa1e97b" providerId="LiveId" clId="{64584938-B15D-47DB-882F-351BB36985C5}" dt="2022-05-22T16:18:33.527" v="3846" actId="1076"/>
          <ac:picMkLst>
            <pc:docMk/>
            <pc:sldMk cId="4237409998" sldId="271"/>
            <ac:picMk id="4098" creationId="{20DCD87D-6AF6-4F53-CE73-CEE544FB7E7A}"/>
          </ac:picMkLst>
        </pc:picChg>
        <pc:picChg chg="del">
          <ac:chgData name="Bernd Storath" userId="eb3274c83fa1e97b" providerId="LiveId" clId="{64584938-B15D-47DB-882F-351BB36985C5}" dt="2022-05-22T16:17:28.144" v="3825" actId="478"/>
          <ac:picMkLst>
            <pc:docMk/>
            <pc:sldMk cId="4237409998" sldId="271"/>
            <ac:picMk id="4100" creationId="{E73CDF0F-0048-E5B3-75E6-3118648F9AF6}"/>
          </ac:picMkLst>
        </pc:picChg>
      </pc:sldChg>
      <pc:sldChg chg="addSp delSp modSp add mod">
        <pc:chgData name="Bernd Storath" userId="eb3274c83fa1e97b" providerId="LiveId" clId="{64584938-B15D-47DB-882F-351BB36985C5}" dt="2022-05-22T18:22:11.877" v="5595" actId="20577"/>
        <pc:sldMkLst>
          <pc:docMk/>
          <pc:sldMk cId="1184951312" sldId="272"/>
        </pc:sldMkLst>
        <pc:spChg chg="del">
          <ac:chgData name="Bernd Storath" userId="eb3274c83fa1e97b" providerId="LiveId" clId="{64584938-B15D-47DB-882F-351BB36985C5}" dt="2022-05-22T16:40:59.635" v="4020" actId="478"/>
          <ac:spMkLst>
            <pc:docMk/>
            <pc:sldMk cId="1184951312" sldId="272"/>
            <ac:spMk id="2" creationId="{F6F932DA-2F2A-9A94-E35E-E605DD5F269E}"/>
          </ac:spMkLst>
        </pc:spChg>
        <pc:spChg chg="add del mod">
          <ac:chgData name="Bernd Storath" userId="eb3274c83fa1e97b" providerId="LiveId" clId="{64584938-B15D-47DB-882F-351BB36985C5}" dt="2022-05-22T16:43:04.190" v="4156" actId="478"/>
          <ac:spMkLst>
            <pc:docMk/>
            <pc:sldMk cId="1184951312" sldId="272"/>
            <ac:spMk id="3" creationId="{46EA8059-D583-B403-6B39-6762511588FF}"/>
          </ac:spMkLst>
        </pc:spChg>
        <pc:spChg chg="add mod">
          <ac:chgData name="Bernd Storath" userId="eb3274c83fa1e97b" providerId="LiveId" clId="{64584938-B15D-47DB-882F-351BB36985C5}" dt="2022-05-22T18:22:11.877" v="5595" actId="20577"/>
          <ac:spMkLst>
            <pc:docMk/>
            <pc:sldMk cId="1184951312" sldId="272"/>
            <ac:spMk id="4" creationId="{C85D2F8E-6151-ED24-0EE5-D44757300C09}"/>
          </ac:spMkLst>
        </pc:spChg>
        <pc:spChg chg="mod">
          <ac:chgData name="Bernd Storath" userId="eb3274c83fa1e97b" providerId="LiveId" clId="{64584938-B15D-47DB-882F-351BB36985C5}" dt="2022-05-22T16:40:57.119" v="4019" actId="20577"/>
          <ac:spMkLst>
            <pc:docMk/>
            <pc:sldMk cId="1184951312" sldId="272"/>
            <ac:spMk id="7" creationId="{26701D53-2C34-C738-575E-3676D229E52D}"/>
          </ac:spMkLst>
        </pc:spChg>
        <pc:spChg chg="add del mod">
          <ac:chgData name="Bernd Storath" userId="eb3274c83fa1e97b" providerId="LiveId" clId="{64584938-B15D-47DB-882F-351BB36985C5}" dt="2022-05-22T16:43:01.552" v="4155"/>
          <ac:spMkLst>
            <pc:docMk/>
            <pc:sldMk cId="1184951312" sldId="272"/>
            <ac:spMk id="9" creationId="{DFCDDF5A-28D3-C113-2E35-EF6A3C6B913D}"/>
          </ac:spMkLst>
        </pc:spChg>
        <pc:spChg chg="del">
          <ac:chgData name="Bernd Storath" userId="eb3274c83fa1e97b" providerId="LiveId" clId="{64584938-B15D-47DB-882F-351BB36985C5}" dt="2022-05-22T16:41:00.402" v="4021" actId="478"/>
          <ac:spMkLst>
            <pc:docMk/>
            <pc:sldMk cId="1184951312" sldId="272"/>
            <ac:spMk id="10" creationId="{37C004AB-7C67-58E7-4598-33EA3FCE02FD}"/>
          </ac:spMkLst>
        </pc:spChg>
        <pc:spChg chg="add mod">
          <ac:chgData name="Bernd Storath" userId="eb3274c83fa1e97b" providerId="LiveId" clId="{64584938-B15D-47DB-882F-351BB36985C5}" dt="2022-05-22T16:45:23.807" v="4373" actId="20577"/>
          <ac:spMkLst>
            <pc:docMk/>
            <pc:sldMk cId="1184951312" sldId="272"/>
            <ac:spMk id="11" creationId="{5D13DF4C-6669-A67D-5D07-C83C93908B87}"/>
          </ac:spMkLst>
        </pc:spChg>
        <pc:picChg chg="del">
          <ac:chgData name="Bernd Storath" userId="eb3274c83fa1e97b" providerId="LiveId" clId="{64584938-B15D-47DB-882F-351BB36985C5}" dt="2022-05-22T16:41:00.719" v="4022" actId="478"/>
          <ac:picMkLst>
            <pc:docMk/>
            <pc:sldMk cId="1184951312" sldId="272"/>
            <ac:picMk id="1026" creationId="{1A414254-20D9-FFA4-3FC0-884165ABD400}"/>
          </ac:picMkLst>
        </pc:picChg>
        <pc:picChg chg="add mod">
          <ac:chgData name="Bernd Storath" userId="eb3274c83fa1e97b" providerId="LiveId" clId="{64584938-B15D-47DB-882F-351BB36985C5}" dt="2022-05-22T16:42:40.821" v="4129" actId="14100"/>
          <ac:picMkLst>
            <pc:docMk/>
            <pc:sldMk cId="1184951312" sldId="272"/>
            <ac:picMk id="5122" creationId="{67C83C43-F35F-759A-A4BA-DEF90B79FCFD}"/>
          </ac:picMkLst>
        </pc:picChg>
      </pc:sldChg>
      <pc:sldChg chg="addSp delSp modSp add mod modNotesTx">
        <pc:chgData name="Bernd Storath" userId="eb3274c83fa1e97b" providerId="LiveId" clId="{64584938-B15D-47DB-882F-351BB36985C5}" dt="2022-05-22T18:21:39.986" v="5584" actId="313"/>
        <pc:sldMkLst>
          <pc:docMk/>
          <pc:sldMk cId="456187244" sldId="273"/>
        </pc:sldMkLst>
        <pc:spChg chg="add del">
          <ac:chgData name="Bernd Storath" userId="eb3274c83fa1e97b" providerId="LiveId" clId="{64584938-B15D-47DB-882F-351BB36985C5}" dt="2022-05-22T16:48:44.878" v="4409" actId="478"/>
          <ac:spMkLst>
            <pc:docMk/>
            <pc:sldMk cId="456187244" sldId="273"/>
            <ac:spMk id="4" creationId="{3EA30077-32EF-1164-6596-EE8D9636EABF}"/>
          </ac:spMkLst>
        </pc:spChg>
        <pc:spChg chg="mod">
          <ac:chgData name="Bernd Storath" userId="eb3274c83fa1e97b" providerId="LiveId" clId="{64584938-B15D-47DB-882F-351BB36985C5}" dt="2022-05-22T16:56:33.831" v="4743" actId="20577"/>
          <ac:spMkLst>
            <pc:docMk/>
            <pc:sldMk cId="456187244" sldId="273"/>
            <ac:spMk id="9" creationId="{26CA659E-5FEF-1D5C-9034-38815AED9ECF}"/>
          </ac:spMkLst>
        </pc:spChg>
        <pc:spChg chg="mod">
          <ac:chgData name="Bernd Storath" userId="eb3274c83fa1e97b" providerId="LiveId" clId="{64584938-B15D-47DB-882F-351BB36985C5}" dt="2022-05-22T16:47:07.150" v="4396" actId="20577"/>
          <ac:spMkLst>
            <pc:docMk/>
            <pc:sldMk cId="456187244" sldId="273"/>
            <ac:spMk id="10" creationId="{7B184172-AD22-3A3B-FB49-F4E94BE351D1}"/>
          </ac:spMkLst>
        </pc:spChg>
        <pc:picChg chg="add mod">
          <ac:chgData name="Bernd Storath" userId="eb3274c83fa1e97b" providerId="LiveId" clId="{64584938-B15D-47DB-882F-351BB36985C5}" dt="2022-05-22T16:48:04.902" v="4406" actId="14100"/>
          <ac:picMkLst>
            <pc:docMk/>
            <pc:sldMk cId="456187244" sldId="273"/>
            <ac:picMk id="3" creationId="{DB8DA5FF-D3A3-86F6-AB65-BDDAC85A8C9E}"/>
          </ac:picMkLst>
        </pc:picChg>
        <pc:picChg chg="del">
          <ac:chgData name="Bernd Storath" userId="eb3274c83fa1e97b" providerId="LiveId" clId="{64584938-B15D-47DB-882F-351BB36985C5}" dt="2022-05-22T16:48:42.791" v="4407" actId="478"/>
          <ac:picMkLst>
            <pc:docMk/>
            <pc:sldMk cId="456187244" sldId="273"/>
            <ac:picMk id="8" creationId="{DCC26C7D-86BE-7FD8-DA8C-FEF1616EB6C3}"/>
          </ac:picMkLst>
        </pc:picChg>
        <pc:picChg chg="del">
          <ac:chgData name="Bernd Storath" userId="eb3274c83fa1e97b" providerId="LiveId" clId="{64584938-B15D-47DB-882F-351BB36985C5}" dt="2022-05-22T16:47:58.606" v="4403" actId="478"/>
          <ac:picMkLst>
            <pc:docMk/>
            <pc:sldMk cId="456187244" sldId="273"/>
            <ac:picMk id="11" creationId="{5BA0673E-1A65-8E0C-9492-758D5BFC599B}"/>
          </ac:picMkLst>
        </pc:picChg>
        <pc:picChg chg="add mod">
          <ac:chgData name="Bernd Storath" userId="eb3274c83fa1e97b" providerId="LiveId" clId="{64584938-B15D-47DB-882F-351BB36985C5}" dt="2022-05-22T16:51:40.941" v="4413" actId="1076"/>
          <ac:picMkLst>
            <pc:docMk/>
            <pc:sldMk cId="456187244" sldId="273"/>
            <ac:picMk id="6148" creationId="{38B20059-B053-1487-2A41-D88FBFEF307A}"/>
          </ac:picMkLst>
        </pc:picChg>
      </pc:sldChg>
      <pc:sldChg chg="addSp delSp modSp add mod modNotesTx">
        <pc:chgData name="Bernd Storath" userId="eb3274c83fa1e97b" providerId="LiveId" clId="{64584938-B15D-47DB-882F-351BB36985C5}" dt="2022-05-22T17:54:16.572" v="5581" actId="20577"/>
        <pc:sldMkLst>
          <pc:docMk/>
          <pc:sldMk cId="2061565848" sldId="274"/>
        </pc:sldMkLst>
        <pc:spChg chg="mod">
          <ac:chgData name="Bernd Storath" userId="eb3274c83fa1e97b" providerId="LiveId" clId="{64584938-B15D-47DB-882F-351BB36985C5}" dt="2022-05-22T17:54:04.990" v="5537" actId="20577"/>
          <ac:spMkLst>
            <pc:docMk/>
            <pc:sldMk cId="2061565848" sldId="274"/>
            <ac:spMk id="4" creationId="{C85D2F8E-6151-ED24-0EE5-D44757300C09}"/>
          </ac:spMkLst>
        </pc:spChg>
        <pc:spChg chg="mod">
          <ac:chgData name="Bernd Storath" userId="eb3274c83fa1e97b" providerId="LiveId" clId="{64584938-B15D-47DB-882F-351BB36985C5}" dt="2022-05-22T17:50:18.437" v="5232" actId="20577"/>
          <ac:spMkLst>
            <pc:docMk/>
            <pc:sldMk cId="2061565848" sldId="274"/>
            <ac:spMk id="7" creationId="{26701D53-2C34-C738-575E-3676D229E52D}"/>
          </ac:spMkLst>
        </pc:spChg>
        <pc:spChg chg="mod">
          <ac:chgData name="Bernd Storath" userId="eb3274c83fa1e97b" providerId="LiveId" clId="{64584938-B15D-47DB-882F-351BB36985C5}" dt="2022-05-22T17:50:13.877" v="5223" actId="20577"/>
          <ac:spMkLst>
            <pc:docMk/>
            <pc:sldMk cId="2061565848" sldId="274"/>
            <ac:spMk id="11" creationId="{5D13DF4C-6669-A67D-5D07-C83C93908B87}"/>
          </ac:spMkLst>
        </pc:spChg>
        <pc:picChg chg="del">
          <ac:chgData name="Bernd Storath" userId="eb3274c83fa1e97b" providerId="LiveId" clId="{64584938-B15D-47DB-882F-351BB36985C5}" dt="2022-05-22T17:49:52.005" v="5208" actId="478"/>
          <ac:picMkLst>
            <pc:docMk/>
            <pc:sldMk cId="2061565848" sldId="274"/>
            <ac:picMk id="5122" creationId="{67C83C43-F35F-759A-A4BA-DEF90B79FCFD}"/>
          </ac:picMkLst>
        </pc:picChg>
        <pc:picChg chg="add mod">
          <ac:chgData name="Bernd Storath" userId="eb3274c83fa1e97b" providerId="LiveId" clId="{64584938-B15D-47DB-882F-351BB36985C5}" dt="2022-05-22T17:50:10.358" v="5214" actId="1076"/>
          <ac:picMkLst>
            <pc:docMk/>
            <pc:sldMk cId="2061565848" sldId="274"/>
            <ac:picMk id="7170" creationId="{F5F77BD3-694A-D705-8368-53B96CD393B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7B0ECD1-CF36-7990-751C-FA4371F5EC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6CB616-9AD1-474C-FD3A-509826BA7B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D3754-BDB3-4274-85B8-7DECDF81C6E1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58271D-DAC4-B034-B5B2-34F5EB41C8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FC6782-DC3F-A617-7DD5-0EC41EED20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6BA2B-2775-4610-8611-03DF146A8F1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6563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3D210-57CE-4BD3-8716-19636C149472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A120A-E669-45ED-842E-8567E9C231D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0144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alle von euch wissen baue ich einen Smarten Wecker. Und heute erzähle ich euch noch ein bisschen mehr darüber</a:t>
            </a:r>
          </a:p>
        </p:txBody>
      </p:sp>
    </p:spTree>
    <p:extLst>
      <p:ext uri="{BB962C8B-B14F-4D97-AF65-F5344CB8AC3E}">
        <p14:creationId xmlns:p14="http://schemas.microsoft.com/office/powerpoint/2010/main" val="3227338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697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Figma: Software zum Erstellen von UI Prototypen</a:t>
            </a:r>
          </a:p>
        </p:txBody>
      </p:sp>
    </p:spTree>
    <p:extLst>
      <p:ext uri="{BB962C8B-B14F-4D97-AF65-F5344CB8AC3E}">
        <p14:creationId xmlns:p14="http://schemas.microsoft.com/office/powerpoint/2010/main" val="109733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492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266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009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726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Smart Home: Licht an wenn Wecker auslöst</a:t>
            </a:r>
          </a:p>
        </p:txBody>
      </p:sp>
    </p:spTree>
    <p:extLst>
      <p:ext uri="{BB962C8B-B14F-4D97-AF65-F5344CB8AC3E}">
        <p14:creationId xmlns:p14="http://schemas.microsoft.com/office/powerpoint/2010/main" val="193743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 ist intern in 3 logische Einheiten gegliedert</a:t>
            </a:r>
          </a:p>
          <a:p>
            <a:r>
              <a:rPr lang="de-DE" dirty="0"/>
              <a:t>Frontend: Für den Nutzer sichtbar</a:t>
            </a:r>
          </a:p>
          <a:p>
            <a:r>
              <a:rPr lang="de-DE" dirty="0"/>
              <a:t>Backend: Für Datenverarbeitung und speicherung</a:t>
            </a:r>
          </a:p>
        </p:txBody>
      </p:sp>
    </p:spTree>
    <p:extLst>
      <p:ext uri="{BB962C8B-B14F-4D97-AF65-F5344CB8AC3E}">
        <p14:creationId xmlns:p14="http://schemas.microsoft.com/office/powerpoint/2010/main" val="1017818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React: JavaScript Software um Webseiten zu erstellen</a:t>
            </a:r>
          </a:p>
          <a:p>
            <a:r>
              <a:rPr lang="de-DE" dirty="0"/>
              <a:t>Electron: JavaScript Software um Desktop Anwendungen zu erstellen</a:t>
            </a:r>
          </a:p>
        </p:txBody>
      </p:sp>
    </p:spTree>
    <p:extLst>
      <p:ext uri="{BB962C8B-B14F-4D97-AF65-F5344CB8AC3E}">
        <p14:creationId xmlns:p14="http://schemas.microsoft.com/office/powerpoint/2010/main" val="2764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OpenWeatherMap: API für Wetter Daten</a:t>
            </a:r>
          </a:p>
          <a:p>
            <a:r>
              <a:rPr lang="de-DE" dirty="0"/>
              <a:t>Anfragen werden wegen 5min Zwischenspeicher nicht ausgereizt</a:t>
            </a:r>
          </a:p>
        </p:txBody>
      </p:sp>
    </p:spTree>
    <p:extLst>
      <p:ext uri="{BB962C8B-B14F-4D97-AF65-F5344CB8AC3E}">
        <p14:creationId xmlns:p14="http://schemas.microsoft.com/office/powerpoint/2010/main" val="113058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Musik und Klingeltöne werden einfach in Ordnern als mp3 gespeichert</a:t>
            </a:r>
          </a:p>
        </p:txBody>
      </p:sp>
    </p:spTree>
    <p:extLst>
      <p:ext uri="{BB962C8B-B14F-4D97-AF65-F5344CB8AC3E}">
        <p14:creationId xmlns:p14="http://schemas.microsoft.com/office/powerpoint/2010/main" val="726747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API: Schnittstelle um mit Backend zu kommunizieren</a:t>
            </a:r>
          </a:p>
          <a:p>
            <a:r>
              <a:rPr lang="de-DE" dirty="0"/>
              <a:t>REST: Paradigma für einfach Webanwendungen</a:t>
            </a:r>
          </a:p>
          <a:p>
            <a:r>
              <a:rPr lang="de-DE" dirty="0"/>
              <a:t>Express-zod: Schemavalidierung für Express -&gt; Nutzer muss richtige Parameter übergeben</a:t>
            </a:r>
          </a:p>
          <a:p>
            <a:r>
              <a:rPr lang="de-DE" dirty="0"/>
              <a:t>Express: JavaScript Programm zum Erstellen von APIs</a:t>
            </a:r>
          </a:p>
        </p:txBody>
      </p:sp>
    </p:spTree>
    <p:extLst>
      <p:ext uri="{BB962C8B-B14F-4D97-AF65-F5344CB8AC3E}">
        <p14:creationId xmlns:p14="http://schemas.microsoft.com/office/powerpoint/2010/main" val="3713191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Socket.IO: Protokoll für bidirektionalen Datenaustausch</a:t>
            </a:r>
          </a:p>
        </p:txBody>
      </p:sp>
    </p:spTree>
    <p:extLst>
      <p:ext uri="{BB962C8B-B14F-4D97-AF65-F5344CB8AC3E}">
        <p14:creationId xmlns:p14="http://schemas.microsoft.com/office/powerpoint/2010/main" val="3225178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201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74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C9688-B738-BDC0-7F9A-F105E8CC9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4ECAFA-80F8-29FC-EC9A-398D17EFD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C44A1-E024-C82D-B63C-ADB5BFBA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52C1-9CA3-4F88-9AA8-B10D1DD7C441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290025-88BC-6DF8-3E6B-B6C29D18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3BF4CB-B061-2D46-298C-C2E7E486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30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CA20B-C5B9-77B8-2E2A-A194124A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034BBD-199B-B8CF-FB1F-8C29E8BF4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79AADA-A677-9DCB-8044-A668B7C9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365E-9DAA-491A-8B6B-1B87FF6C0329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28478-E4CF-2ECE-C2A4-6575A7BA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BBFC20-8A09-F52B-D5C0-63BE629F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896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FF53D8-99E5-CFA6-0B58-1F5174741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73E6E1-4585-CBF1-781B-EC086F148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66BFCF-2D7F-B2E5-5A12-B97601483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98EF-2242-4905-9BDB-92CCC1B09CE1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00B789-6C19-BF6F-D919-24991110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AE684B-610E-6F65-4809-4C15454E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779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5254E-8920-3DE3-3DBD-E6FF9CDF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28685A-3F64-1026-7DE0-5943AFF0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A9BBE-48E0-472F-2485-088E75E3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80CB-1A10-4CC8-8FBE-B7AE27C40169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28DF3-A240-91F9-AED3-AEAC793A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B96D1C-4982-5CAC-DB89-4A0DB0D9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929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B9D4F-79B4-071A-0A7B-BEFFAC24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E27C04-BBBE-0C94-4DAB-E26394278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0B464F-5A13-C482-7E4D-BE74BC75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52CA-E261-4108-A1B1-AA9A76B6B1B6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0EE7DF-11EA-BECB-6627-B600F3E0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FFD9F1-2CED-AAB5-6E42-D0506688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49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063D3-0BE5-7EA5-D792-3DA1A567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539620-9062-155F-0E12-0AD820258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A22A22-3BFB-86AC-F550-CC2428DA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3A3760-DED7-B520-380A-97EB8C15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1DEE-A326-4136-AC79-7F559E7DFCFC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99F151-287E-D5B4-73E6-E89F3E50F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5A9669-7527-F4FB-89BC-3B09B0DD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425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810AA-53DB-F137-10E8-37B2F4CD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89FDB6-C9F8-A26D-A8B5-1A8D6677B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9ACF03-1F60-F389-F338-ABA3E3475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2948E3-4476-C070-2E39-F3F8601CE1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EAEA4F-F03D-AC19-F631-03854AC39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64D695-90ED-DCF3-FB49-E327EED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DEF8F-3EB8-49CB-90BB-9EEAD0396896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B6568B-42BF-12A2-A8D8-4319FFAE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DDF69F-9A5D-3C7D-B96F-28CF4E5A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573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0915B-4A79-CF6F-5C68-8E66B527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ED8135-AB90-6664-5EC2-4047DFFF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7910-F375-46CE-8084-9CCAAFD4AB6B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886844-62A4-2DDF-F626-196187538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CAD7CF-702D-55AF-D8B5-11F1E4E1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77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42751E-CB21-ACF7-C141-7B64124F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974E-BE0D-4605-9CBF-A6E04C460997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DBCB2F-5629-54DB-5509-178F22E01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09ABDB-104C-DB91-D4D8-CB194B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876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B5306-B769-7E5F-E35D-30DB2683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3B15AA-2A3D-7682-6E4C-34322A227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75FF9E-9E73-50E5-8910-6F95D21D7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0D8F8D-8807-B38A-FF32-8EF8A73E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A62D-00FC-400F-91B2-2D5411D0D066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74EF6D-38E4-D0E9-2AE5-969F813C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7DF24F-C568-096F-CE4D-6994C0B5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51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AA0CC-F01D-3F9B-3448-040F3A68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1AFD766-3E13-3460-D3C7-4C36D7CC3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CA6F42-D965-21F8-11E3-DD305F482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7A8540-44C7-4680-C265-BD1288C55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9C5F-7CF3-4352-B5AA-72D760FED1AA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0A211-E860-FAA7-2376-6AAFF41C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F0E7FD-378E-5A93-F257-0461E8B5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579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AEE903C-C007-3492-C758-BECD32FE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3E9D5-889F-4BC5-3F3D-4532A4F94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EC8F8B-17EE-F1AB-F46F-9B32FCB31D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F1001-BCAC-4596-B322-1DC6D093B092}" type="datetime1">
              <a:rPr lang="de-DE" smtClean="0"/>
              <a:t>22.05.2022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E1BCBB-6C00-5C4D-8DD6-B7C4BDE01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C4192-3659-FEE5-32F6-30DC0177C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6D8DC-2AE3-4ACC-93C9-66C824166A1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68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2.jpe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6537960" y="0"/>
            <a:ext cx="565404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49790-08E3-82C3-6B5B-F1516EA349A6}"/>
              </a:ext>
            </a:extLst>
          </p:cNvPr>
          <p:cNvSpPr txBox="1"/>
          <p:nvPr/>
        </p:nvSpPr>
        <p:spPr>
          <a:xfrm>
            <a:off x="7639050" y="1720840"/>
            <a:ext cx="345186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W-Seminar</a:t>
            </a:r>
          </a:p>
          <a:p>
            <a:pPr algn="ctr"/>
            <a:r>
              <a:rPr lang="de-DE" sz="3600" dirty="0"/>
              <a:t>Robotik</a:t>
            </a:r>
          </a:p>
          <a:p>
            <a:pPr algn="ctr"/>
            <a:endParaRPr lang="de-DE" sz="3600" dirty="0"/>
          </a:p>
          <a:p>
            <a:pPr algn="ctr"/>
            <a:r>
              <a:rPr lang="de-DE" sz="3600" dirty="0"/>
              <a:t>Smart Alarm</a:t>
            </a:r>
          </a:p>
          <a:p>
            <a:pPr algn="ctr"/>
            <a:endParaRPr lang="de-DE" sz="3600" dirty="0"/>
          </a:p>
          <a:p>
            <a:pPr algn="ctr"/>
            <a:r>
              <a:rPr lang="de-DE" sz="3600" dirty="0"/>
              <a:t>Bernd Storath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F13AE61-F16E-04B9-65D2-BFF5DB3F3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" y="3178668"/>
            <a:ext cx="6519115" cy="366700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7AA5E03-FD13-3C6A-42DD-095551EAC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" y="60160"/>
            <a:ext cx="6519115" cy="305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App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184172-AD22-3A3B-FB49-F4E94BE351D1}"/>
              </a:ext>
            </a:extLst>
          </p:cNvPr>
          <p:cNvSpPr txBox="1"/>
          <p:nvPr/>
        </p:nvSpPr>
        <p:spPr>
          <a:xfrm>
            <a:off x="445372" y="1734234"/>
            <a:ext cx="24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React Native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CA659E-5FEF-1D5C-9034-38815AED9ECF}"/>
              </a:ext>
            </a:extLst>
          </p:cNvPr>
          <p:cNvSpPr txBox="1"/>
          <p:nvPr/>
        </p:nvSpPr>
        <p:spPr>
          <a:xfrm>
            <a:off x="445372" y="2620088"/>
            <a:ext cx="3669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Steuert das Frontend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Wecker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Aktivieren/deaktivieren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Bearbeiten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Löschen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Klingeltöne, Musik, Einstellungen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/>
              <a:t>Noch nicht implementiert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D75CD3F-1551-1653-9B4B-0473AED8A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10" y="1371601"/>
            <a:ext cx="3093720" cy="5497362"/>
          </a:xfrm>
          <a:prstGeom prst="rect">
            <a:avLst/>
          </a:prstGeom>
        </p:spPr>
      </p:pic>
      <p:pic>
        <p:nvPicPr>
          <p:cNvPr id="15" name="Picture 2" descr="React Native - Wikipedia">
            <a:extLst>
              <a:ext uri="{FF2B5EF4-FFF2-40B4-BE49-F238E27FC236}">
                <a16:creationId xmlns:a16="http://schemas.microsoft.com/office/drawing/2014/main" id="{119CD530-5358-48E7-4A7E-C934F02E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67" y="1571600"/>
            <a:ext cx="976153" cy="84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01425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App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184172-AD22-3A3B-FB49-F4E94BE351D1}"/>
              </a:ext>
            </a:extLst>
          </p:cNvPr>
          <p:cNvSpPr txBox="1"/>
          <p:nvPr/>
        </p:nvSpPr>
        <p:spPr>
          <a:xfrm>
            <a:off x="445372" y="1734234"/>
            <a:ext cx="24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Design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6D6713F-0132-294E-3858-CE4210911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53" y="0"/>
            <a:ext cx="3750611" cy="685800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C363016-CFA0-EFE5-1892-810F6B19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06" y="3018878"/>
            <a:ext cx="547019" cy="82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0CEFF8F-5807-7E14-35BB-2976D9262A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8041" r="2101" b="78325"/>
          <a:stretch/>
        </p:blipFill>
        <p:spPr>
          <a:xfrm>
            <a:off x="8441389" y="2779295"/>
            <a:ext cx="3750611" cy="939511"/>
          </a:xfrm>
          <a:prstGeom prst="rect">
            <a:avLst/>
          </a:prstGeom>
        </p:spPr>
      </p:pic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ABF89E46-C64B-12C4-3E86-66E982CCE4F9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101664" y="1492759"/>
            <a:ext cx="2215031" cy="1286536"/>
          </a:xfrm>
          <a:prstGeom prst="bentConnector2">
            <a:avLst/>
          </a:prstGeom>
          <a:ln w="57150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7F55C29-695B-C8EA-E115-C9AF998A5FC2}"/>
              </a:ext>
            </a:extLst>
          </p:cNvPr>
          <p:cNvSpPr txBox="1"/>
          <p:nvPr/>
        </p:nvSpPr>
        <p:spPr>
          <a:xfrm>
            <a:off x="478114" y="32443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Figma</a:t>
            </a:r>
          </a:p>
        </p:txBody>
      </p:sp>
    </p:spTree>
    <p:extLst>
      <p:ext uri="{BB962C8B-B14F-4D97-AF65-F5344CB8AC3E}">
        <p14:creationId xmlns:p14="http://schemas.microsoft.com/office/powerpoint/2010/main" val="2166705545"/>
      </p:ext>
    </p:extLst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Komponenten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412E7E2-9252-0261-B3CD-8CDADBCAE348}"/>
              </a:ext>
            </a:extLst>
          </p:cNvPr>
          <p:cNvSpPr txBox="1"/>
          <p:nvPr/>
        </p:nvSpPr>
        <p:spPr>
          <a:xfrm>
            <a:off x="582930" y="1817368"/>
            <a:ext cx="141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Raspberry Pi</a:t>
            </a:r>
          </a:p>
        </p:txBody>
      </p:sp>
      <p:pic>
        <p:nvPicPr>
          <p:cNvPr id="7170" name="Picture 2" descr="Raspberry Pi 4 Modell B; 4 GB, ARM-Cortex-A72 4 x, 1,50 GHz, 4 GB RAM,  WLAN-ac, Bluetooth 5, LAN, 4 x USB, 2 x Micro-HDMI: Amazon.de: Computer &amp;  Zubehör">
            <a:extLst>
              <a:ext uri="{FF2B5EF4-FFF2-40B4-BE49-F238E27FC236}">
                <a16:creationId xmlns:a16="http://schemas.microsoft.com/office/drawing/2014/main" id="{8DB9D97C-1219-372D-5F93-8CBD24EEB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950" y="1494211"/>
            <a:ext cx="1913547" cy="15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04B75E3-8C51-1D2D-A923-FC120EA7695A}"/>
              </a:ext>
            </a:extLst>
          </p:cNvPr>
          <p:cNvSpPr txBox="1"/>
          <p:nvPr/>
        </p:nvSpPr>
        <p:spPr>
          <a:xfrm>
            <a:off x="582930" y="2676404"/>
            <a:ext cx="8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Display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69AAFA93-17E0-C972-C2D4-63BBF67C9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7" r="2422" b="5928"/>
          <a:stretch/>
        </p:blipFill>
        <p:spPr bwMode="auto">
          <a:xfrm>
            <a:off x="6924174" y="2154232"/>
            <a:ext cx="1992006" cy="17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D3A1F8E-B921-E3A8-0D7C-3DE936A906FD}"/>
              </a:ext>
            </a:extLst>
          </p:cNvPr>
          <p:cNvSpPr txBox="1"/>
          <p:nvPr/>
        </p:nvSpPr>
        <p:spPr>
          <a:xfrm>
            <a:off x="582930" y="3531868"/>
            <a:ext cx="141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Lautsprecher</a:t>
            </a:r>
          </a:p>
        </p:txBody>
      </p:sp>
      <p:pic>
        <p:nvPicPr>
          <p:cNvPr id="7174" name="Picture 6" descr="Breitbandlautsprecher BF 32, 2 W, 4 Ohm VISATON 2243">
            <a:extLst>
              <a:ext uri="{FF2B5EF4-FFF2-40B4-BE49-F238E27FC236}">
                <a16:creationId xmlns:a16="http://schemas.microsoft.com/office/drawing/2014/main" id="{D4EE6EDC-8FF2-41C1-6215-06D26AC0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781" y="3219722"/>
            <a:ext cx="993623" cy="99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1225A35-3101-4FB0-B054-96B04876D4C2}"/>
              </a:ext>
            </a:extLst>
          </p:cNvPr>
          <p:cNvSpPr txBox="1"/>
          <p:nvPr/>
        </p:nvSpPr>
        <p:spPr>
          <a:xfrm>
            <a:off x="582930" y="4408406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Verstärker</a:t>
            </a:r>
          </a:p>
        </p:txBody>
      </p:sp>
      <p:pic>
        <p:nvPicPr>
          <p:cNvPr id="7176" name="Picture 8" descr="Entwicklerboards - Audioverstärker, Klasse D, PAM8302A ADAFRUIT 2130">
            <a:extLst>
              <a:ext uri="{FF2B5EF4-FFF2-40B4-BE49-F238E27FC236}">
                <a16:creationId xmlns:a16="http://schemas.microsoft.com/office/drawing/2014/main" id="{AF8DA002-7271-95DD-CCBC-D4AAA571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4129802"/>
            <a:ext cx="1444374" cy="144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EDFA7B3-5AE7-50EE-7ED7-3CA8E94D8890}"/>
              </a:ext>
            </a:extLst>
          </p:cNvPr>
          <p:cNvSpPr txBox="1"/>
          <p:nvPr/>
        </p:nvSpPr>
        <p:spPr>
          <a:xfrm>
            <a:off x="582930" y="528494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Gehäuse</a:t>
            </a:r>
          </a:p>
        </p:txBody>
      </p:sp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C466AC80-59D5-7404-4FFE-F0D251A6B7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362502"/>
              </p:ext>
            </p:extLst>
          </p:nvPr>
        </p:nvGraphicFramePr>
        <p:xfrm>
          <a:off x="9343950" y="4979540"/>
          <a:ext cx="2217359" cy="1349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964840" imgH="20076120" progId="">
                  <p:embed/>
                </p:oleObj>
              </mc:Choice>
              <mc:Fallback>
                <p:oleObj r:id="rId7" imgW="32964840" imgH="20076120" progId="">
                  <p:embed/>
                  <p:pic>
                    <p:nvPicPr>
                      <p:cNvPr id="11" name="Objekt 10">
                        <a:extLst>
                          <a:ext uri="{FF2B5EF4-FFF2-40B4-BE49-F238E27FC236}">
                            <a16:creationId xmlns:a16="http://schemas.microsoft.com/office/drawing/2014/main" id="{C466AC80-59D5-7404-4FFE-F0D251A6B7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43950" y="4979540"/>
                        <a:ext cx="2217359" cy="1349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3545738D-305B-00FA-2BDB-967FC2527F23}"/>
              </a:ext>
            </a:extLst>
          </p:cNvPr>
          <p:cNvSpPr txBox="1"/>
          <p:nvPr/>
        </p:nvSpPr>
        <p:spPr>
          <a:xfrm>
            <a:off x="582930" y="6024948"/>
            <a:ext cx="161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Preis: </a:t>
            </a:r>
            <a:r>
              <a:rPr lang="de-DE" b="0" i="0" dirty="0">
                <a:effectLst/>
              </a:rPr>
              <a:t>≈105€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2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Gehäuse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51A45F-25DD-C53A-48F8-7EFE03E35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2" t="13734" b="24362"/>
          <a:stretch/>
        </p:blipFill>
        <p:spPr>
          <a:xfrm>
            <a:off x="5826825" y="1395663"/>
            <a:ext cx="6365175" cy="35802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8AB7F27-F88E-823D-85A2-C88C3B031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7719" r="9303"/>
          <a:stretch/>
        </p:blipFill>
        <p:spPr>
          <a:xfrm rot="16200000">
            <a:off x="1161620" y="234044"/>
            <a:ext cx="3580255" cy="59034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999F4F-FB4A-7F90-F809-12152263B0B3}"/>
              </a:ext>
            </a:extLst>
          </p:cNvPr>
          <p:cNvSpPr txBox="1"/>
          <p:nvPr/>
        </p:nvSpPr>
        <p:spPr>
          <a:xfrm>
            <a:off x="421105" y="56909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 Holz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37628A-804E-676C-67CF-1EE15093AFE7}"/>
              </a:ext>
            </a:extLst>
          </p:cNvPr>
          <p:cNvSpPr txBox="1"/>
          <p:nvPr/>
        </p:nvSpPr>
        <p:spPr>
          <a:xfrm>
            <a:off x="1888958" y="5690937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Maße (HxLxT): 16cm x 29cm x 10cm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6F2D82E-02A6-0FEF-7286-1AD60136EFF6}"/>
              </a:ext>
            </a:extLst>
          </p:cNvPr>
          <p:cNvSpPr txBox="1"/>
          <p:nvPr/>
        </p:nvSpPr>
        <p:spPr>
          <a:xfrm rot="21433512">
            <a:off x="10620693" y="3125631"/>
            <a:ext cx="133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Wird kleiner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5F9B23E-0467-0F40-8E66-7F14E1D5895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1022684" y="2526632"/>
            <a:ext cx="866274" cy="84221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06F55ED-1DB1-8E41-F516-1E508F584460}"/>
              </a:ext>
            </a:extLst>
          </p:cNvPr>
          <p:cNvSpPr txBox="1"/>
          <p:nvPr/>
        </p:nvSpPr>
        <p:spPr>
          <a:xfrm>
            <a:off x="1888958" y="2426187"/>
            <a:ext cx="141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Lautsprecher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AAE58FC-BAAE-FC8B-3738-796BBEADC22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515979" y="3826043"/>
            <a:ext cx="621632" cy="236439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B996EA38-FEFA-9436-E7C2-D2BA690BB20B}"/>
              </a:ext>
            </a:extLst>
          </p:cNvPr>
          <p:cNvSpPr txBox="1"/>
          <p:nvPr/>
        </p:nvSpPr>
        <p:spPr>
          <a:xfrm>
            <a:off x="2137611" y="3641377"/>
            <a:ext cx="125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Stromkabel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A70A9C9-03E0-D7B0-0BB7-89CB683273CB}"/>
              </a:ext>
            </a:extLst>
          </p:cNvPr>
          <p:cNvCxnSpPr>
            <a:cxnSpLocks/>
          </p:cNvCxnSpPr>
          <p:nvPr/>
        </p:nvCxnSpPr>
        <p:spPr>
          <a:xfrm flipH="1">
            <a:off x="10463464" y="3007895"/>
            <a:ext cx="1399673" cy="84221"/>
          </a:xfrm>
          <a:prstGeom prst="straightConnector1">
            <a:avLst/>
          </a:prstGeom>
          <a:ln w="57150"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76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Vergleich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7C004AB-7C67-58E7-4598-33EA3FCE02FD}"/>
              </a:ext>
            </a:extLst>
          </p:cNvPr>
          <p:cNvSpPr txBox="1"/>
          <p:nvPr/>
        </p:nvSpPr>
        <p:spPr>
          <a:xfrm>
            <a:off x="445372" y="1734234"/>
            <a:ext cx="24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Nest Hub</a:t>
            </a:r>
          </a:p>
        </p:txBody>
      </p:sp>
      <p:pic>
        <p:nvPicPr>
          <p:cNvPr id="1026" name="Picture 2" descr="Google Nest Hub Chalk One Size Hub | Kaufland.de">
            <a:extLst>
              <a:ext uri="{FF2B5EF4-FFF2-40B4-BE49-F238E27FC236}">
                <a16:creationId xmlns:a16="http://schemas.microsoft.com/office/drawing/2014/main" id="{1A414254-20D9-FFA4-3FC0-884165ABD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10526" r="9766" b="13334"/>
          <a:stretch/>
        </p:blipFill>
        <p:spPr bwMode="auto">
          <a:xfrm>
            <a:off x="7225390" y="1938419"/>
            <a:ext cx="4427622" cy="382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6F932DA-2F2A-9A94-E35E-E605DD5F269E}"/>
              </a:ext>
            </a:extLst>
          </p:cNvPr>
          <p:cNvSpPr txBox="1"/>
          <p:nvPr/>
        </p:nvSpPr>
        <p:spPr>
          <a:xfrm>
            <a:off x="445372" y="2620088"/>
            <a:ext cx="347434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Preis: 99,99€</a:t>
            </a:r>
          </a:p>
          <a:p>
            <a:endParaRPr lang="de-DE" dirty="0"/>
          </a:p>
          <a:p>
            <a:r>
              <a:rPr lang="de-DE" dirty="0"/>
              <a:t>Vorteile: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Billiger (-5€)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Bessere Lautsprecher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Mehr Funktionen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/>
          </a:p>
          <a:p>
            <a:r>
              <a:rPr lang="de-DE" dirty="0"/>
              <a:t>Nachteile: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Keine Anpassungsmöglichkeiten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Google Account erforderlich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Nur Plastik</a:t>
            </a:r>
          </a:p>
        </p:txBody>
      </p:sp>
    </p:spTree>
    <p:extLst>
      <p:ext uri="{BB962C8B-B14F-4D97-AF65-F5344CB8AC3E}">
        <p14:creationId xmlns:p14="http://schemas.microsoft.com/office/powerpoint/2010/main" val="291515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Right to Repair</a:t>
            </a:r>
            <a:endParaRPr lang="de-DE" dirty="0"/>
          </a:p>
        </p:txBody>
      </p:sp>
      <p:pic>
        <p:nvPicPr>
          <p:cNvPr id="5122" name="Picture 2" descr="Home - Right to Repair Europe">
            <a:extLst>
              <a:ext uri="{FF2B5EF4-FFF2-40B4-BE49-F238E27FC236}">
                <a16:creationId xmlns:a16="http://schemas.microsoft.com/office/drawing/2014/main" id="{67C83C43-F35F-759A-A4BA-DEF90B79F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2481" r="25333" b="2481"/>
          <a:stretch/>
        </p:blipFill>
        <p:spPr bwMode="auto">
          <a:xfrm>
            <a:off x="6775049" y="1371600"/>
            <a:ext cx="541695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D13DF4C-6669-A67D-5D07-C83C93908B87}"/>
              </a:ext>
            </a:extLst>
          </p:cNvPr>
          <p:cNvSpPr txBox="1"/>
          <p:nvPr/>
        </p:nvSpPr>
        <p:spPr>
          <a:xfrm>
            <a:off x="445372" y="1734234"/>
            <a:ext cx="332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Reparaturmöglichkeit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5D2F8E-6151-ED24-0EE5-D44757300C09}"/>
              </a:ext>
            </a:extLst>
          </p:cNvPr>
          <p:cNvSpPr txBox="1"/>
          <p:nvPr/>
        </p:nvSpPr>
        <p:spPr>
          <a:xfrm>
            <a:off x="445372" y="2620088"/>
            <a:ext cx="3831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Logisch getrennte Komponenten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Kaputt -&gt; Ersetzen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Nicht verklebt, sondern verschraubt</a:t>
            </a:r>
          </a:p>
        </p:txBody>
      </p:sp>
    </p:spTree>
    <p:extLst>
      <p:ext uri="{BB962C8B-B14F-4D97-AF65-F5344CB8AC3E}">
        <p14:creationId xmlns:p14="http://schemas.microsoft.com/office/powerpoint/2010/main" val="118495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Zukunft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D13DF4C-6669-A67D-5D07-C83C93908B87}"/>
              </a:ext>
            </a:extLst>
          </p:cNvPr>
          <p:cNvSpPr txBox="1"/>
          <p:nvPr/>
        </p:nvSpPr>
        <p:spPr>
          <a:xfrm>
            <a:off x="445372" y="1734234"/>
            <a:ext cx="332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Ziele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5D2F8E-6151-ED24-0EE5-D44757300C09}"/>
              </a:ext>
            </a:extLst>
          </p:cNvPr>
          <p:cNvSpPr txBox="1"/>
          <p:nvPr/>
        </p:nvSpPr>
        <p:spPr>
          <a:xfrm>
            <a:off x="445372" y="2620088"/>
            <a:ext cx="20764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Sprachbefehle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Smart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Integrationen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Nachrichten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Stau</a:t>
            </a:r>
          </a:p>
        </p:txBody>
      </p:sp>
      <p:pic>
        <p:nvPicPr>
          <p:cNvPr id="7170" name="Picture 2" descr="Bildvokabeln für den juristischen Alltag (19): Ziele • Nicola Pridik">
            <a:extLst>
              <a:ext uri="{FF2B5EF4-FFF2-40B4-BE49-F238E27FC236}">
                <a16:creationId xmlns:a16="http://schemas.microsoft.com/office/drawing/2014/main" id="{F5F77BD3-694A-D705-8368-53B96CD39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7" t="7481" r="30897" b="5740"/>
          <a:stretch/>
        </p:blipFill>
        <p:spPr bwMode="auto">
          <a:xfrm>
            <a:off x="7452820" y="1840830"/>
            <a:ext cx="4739180" cy="419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6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Aufbau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C99F64-E2DD-55A8-1BF5-5DCC3CA38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79" y="4771130"/>
            <a:ext cx="3696922" cy="20795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E31C47-8ED9-7146-5017-2DF0D01E0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79" y="1409458"/>
            <a:ext cx="3696922" cy="18138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59DA2D-2EEC-A807-FAC4-B2ED44A0B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57" y="3533112"/>
            <a:ext cx="3678243" cy="9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E58B1DF-C10C-1EDA-5510-CEE31A49E75D}"/>
              </a:ext>
            </a:extLst>
          </p:cNvPr>
          <p:cNvSpPr txBox="1"/>
          <p:nvPr/>
        </p:nvSpPr>
        <p:spPr>
          <a:xfrm>
            <a:off x="1405890" y="2316359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Frontend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EBFCE8-C4EB-2CC5-1329-4ECE7FFBA42C}"/>
              </a:ext>
            </a:extLst>
          </p:cNvPr>
          <p:cNvSpPr txBox="1"/>
          <p:nvPr/>
        </p:nvSpPr>
        <p:spPr>
          <a:xfrm>
            <a:off x="1405890" y="4009222"/>
            <a:ext cx="97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Backend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4411E30-8F5F-3789-3BC2-B7F3532D3B32}"/>
              </a:ext>
            </a:extLst>
          </p:cNvPr>
          <p:cNvSpPr txBox="1"/>
          <p:nvPr/>
        </p:nvSpPr>
        <p:spPr>
          <a:xfrm>
            <a:off x="1405890" y="5441557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App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7E69576C-E8B6-50CD-AFC1-29D4E716A531}"/>
              </a:ext>
            </a:extLst>
          </p:cNvPr>
          <p:cNvSpPr/>
          <p:nvPr/>
        </p:nvSpPr>
        <p:spPr>
          <a:xfrm>
            <a:off x="2394284" y="2478505"/>
            <a:ext cx="577516" cy="1728000"/>
          </a:xfrm>
          <a:prstGeom prst="rightBrace">
            <a:avLst>
              <a:gd name="adj1" fmla="val 55952"/>
              <a:gd name="adj2" fmla="val 4375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098D438-2051-AD77-3F85-CC6D0639D46D}"/>
              </a:ext>
            </a:extLst>
          </p:cNvPr>
          <p:cNvSpPr txBox="1"/>
          <p:nvPr/>
        </p:nvSpPr>
        <p:spPr>
          <a:xfrm>
            <a:off x="2971800" y="2761595"/>
            <a:ext cx="964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 dem Wecker</a:t>
            </a:r>
          </a:p>
        </p:txBody>
      </p:sp>
    </p:spTree>
    <p:extLst>
      <p:ext uri="{BB962C8B-B14F-4D97-AF65-F5344CB8AC3E}">
        <p14:creationId xmlns:p14="http://schemas.microsoft.com/office/powerpoint/2010/main" val="173003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Frontend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184172-AD22-3A3B-FB49-F4E94BE351D1}"/>
              </a:ext>
            </a:extLst>
          </p:cNvPr>
          <p:cNvSpPr txBox="1"/>
          <p:nvPr/>
        </p:nvSpPr>
        <p:spPr>
          <a:xfrm>
            <a:off x="445373" y="1734234"/>
            <a:ext cx="261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Electron + React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67523ED-D66F-27E0-0B42-B97D10A13237}"/>
              </a:ext>
            </a:extLst>
          </p:cNvPr>
          <p:cNvSpPr txBox="1"/>
          <p:nvPr/>
        </p:nvSpPr>
        <p:spPr>
          <a:xfrm>
            <a:off x="445373" y="2712131"/>
            <a:ext cx="2247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Zeigt: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Uhrzeit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Wetter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Einstellungen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Aus-Schalter</a:t>
            </a:r>
          </a:p>
          <a:p>
            <a:r>
              <a:rPr lang="de-DE" dirty="0"/>
              <a:t>An</a:t>
            </a:r>
          </a:p>
          <a:p>
            <a:endParaRPr lang="de-DE" dirty="0"/>
          </a:p>
          <a:p>
            <a:r>
              <a:rPr lang="de-DE" dirty="0"/>
              <a:t>Noch nicht fertig: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Wecker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Musik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DDCAFF0-7D04-CF59-5AD5-1937F4635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4" r="31185"/>
          <a:stretch/>
        </p:blipFill>
        <p:spPr>
          <a:xfrm>
            <a:off x="7998574" y="1371600"/>
            <a:ext cx="4193426" cy="5486400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4100" name="Picture 4" descr="Cross-Platform Apps with Electron and React: Part 1 | by Marco Laspe |  Better Programming">
            <a:extLst>
              <a:ext uri="{FF2B5EF4-FFF2-40B4-BE49-F238E27FC236}">
                <a16:creationId xmlns:a16="http://schemas.microsoft.com/office/drawing/2014/main" id="{E73CDF0F-0048-E5B3-75E6-3118648F9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533" r="39102" b="18181"/>
          <a:stretch/>
        </p:blipFill>
        <p:spPr bwMode="auto">
          <a:xfrm>
            <a:off x="5438094" y="1574738"/>
            <a:ext cx="2247107" cy="8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57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Frontend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184172-AD22-3A3B-FB49-F4E94BE351D1}"/>
              </a:ext>
            </a:extLst>
          </p:cNvPr>
          <p:cNvSpPr txBox="1"/>
          <p:nvPr/>
        </p:nvSpPr>
        <p:spPr>
          <a:xfrm>
            <a:off x="445373" y="1734234"/>
            <a:ext cx="261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Wetter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1C3963-042B-9570-E24A-F84A87948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9" r="56185"/>
          <a:stretch/>
        </p:blipFill>
        <p:spPr>
          <a:xfrm>
            <a:off x="7892634" y="1383632"/>
            <a:ext cx="4299366" cy="5486400"/>
          </a:xfrm>
          <a:prstGeom prst="rect">
            <a:avLst/>
          </a:prstGeom>
        </p:spPr>
      </p:pic>
      <p:pic>
        <p:nvPicPr>
          <p:cNvPr id="4098" name="Picture 2" descr="Сurrent weather and forecast - OpenWeatherMap">
            <a:extLst>
              <a:ext uri="{FF2B5EF4-FFF2-40B4-BE49-F238E27FC236}">
                <a16:creationId xmlns:a16="http://schemas.microsoft.com/office/drawing/2014/main" id="{20DCD87D-6AF6-4F53-CE73-CEE544FB7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 t="16526" r="5614" b="10994"/>
          <a:stretch/>
        </p:blipFill>
        <p:spPr bwMode="auto">
          <a:xfrm>
            <a:off x="6630398" y="1527504"/>
            <a:ext cx="1134979" cy="93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F7420F8-8AC6-1C08-9F0C-485A73324BE4}"/>
              </a:ext>
            </a:extLst>
          </p:cNvPr>
          <p:cNvSpPr txBox="1"/>
          <p:nvPr/>
        </p:nvSpPr>
        <p:spPr>
          <a:xfrm>
            <a:off x="445373" y="2620088"/>
            <a:ext cx="3115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OpenWeatherMap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Kostenlos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60 Anfragen        /Minute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1 Mio. Anfragen /Monat</a:t>
            </a:r>
          </a:p>
        </p:txBody>
      </p:sp>
    </p:spTree>
    <p:extLst>
      <p:ext uri="{BB962C8B-B14F-4D97-AF65-F5344CB8AC3E}">
        <p14:creationId xmlns:p14="http://schemas.microsoft.com/office/powerpoint/2010/main" val="42374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Backend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184172-AD22-3A3B-FB49-F4E94BE351D1}"/>
              </a:ext>
            </a:extLst>
          </p:cNvPr>
          <p:cNvSpPr txBox="1"/>
          <p:nvPr/>
        </p:nvSpPr>
        <p:spPr>
          <a:xfrm>
            <a:off x="445373" y="1734234"/>
            <a:ext cx="244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Node.JS Server </a:t>
            </a:r>
          </a:p>
        </p:txBody>
      </p:sp>
      <p:pic>
        <p:nvPicPr>
          <p:cNvPr id="8" name="Picture 4" descr="Nodejs - Kostenlose marken und logos Icons">
            <a:extLst>
              <a:ext uri="{FF2B5EF4-FFF2-40B4-BE49-F238E27FC236}">
                <a16:creationId xmlns:a16="http://schemas.microsoft.com/office/drawing/2014/main" id="{DCC26C7D-86BE-7FD8-DA8C-FEF1616E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31" y="1480094"/>
            <a:ext cx="1031499" cy="103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6CA659E-5FEF-1D5C-9034-38815AED9ECF}"/>
              </a:ext>
            </a:extLst>
          </p:cNvPr>
          <p:cNvSpPr txBox="1"/>
          <p:nvPr/>
        </p:nvSpPr>
        <p:spPr>
          <a:xfrm>
            <a:off x="445373" y="2620088"/>
            <a:ext cx="28917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Steuert: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Kommunikation zwischen App und Frontend 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Datenbank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Alarm Dienst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Speicher für Musik und Klingentöne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A0673E-1A65-8E0C-9492-758D5BFC5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600"/>
            <a:ext cx="611489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3162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Backend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184172-AD22-3A3B-FB49-F4E94BE351D1}"/>
              </a:ext>
            </a:extLst>
          </p:cNvPr>
          <p:cNvSpPr txBox="1"/>
          <p:nvPr/>
        </p:nvSpPr>
        <p:spPr>
          <a:xfrm>
            <a:off x="445373" y="1734234"/>
            <a:ext cx="244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API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CA659E-5FEF-1D5C-9034-38815AED9ECF}"/>
              </a:ext>
            </a:extLst>
          </p:cNvPr>
          <p:cNvSpPr txBox="1"/>
          <p:nvPr/>
        </p:nvSpPr>
        <p:spPr>
          <a:xfrm>
            <a:off x="445373" y="2620088"/>
            <a:ext cx="2891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POST /api/alarms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/>
              <a:t>Erstellt neuen Alarm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DELETE /api/alarms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/>
              <a:t>Löscht einen Alarm</a:t>
            </a:r>
          </a:p>
          <a:p>
            <a:r>
              <a:rPr lang="de-DE" dirty="0"/>
              <a:t>Etc.</a:t>
            </a:r>
          </a:p>
          <a:p>
            <a:endParaRPr lang="de-DE" dirty="0"/>
          </a:p>
          <a:p>
            <a:r>
              <a:rPr lang="de-DE" dirty="0"/>
              <a:t>Nutzt express-zod-api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8DA5FF-D3A3-86F6-AB65-BDDAC85A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504" y="1342433"/>
            <a:ext cx="5141495" cy="5515567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8B20059-B053-1487-2A41-D88FBFEF3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518" y="1552917"/>
            <a:ext cx="885854" cy="88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18724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Backend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184172-AD22-3A3B-FB49-F4E94BE351D1}"/>
              </a:ext>
            </a:extLst>
          </p:cNvPr>
          <p:cNvSpPr txBox="1"/>
          <p:nvPr/>
        </p:nvSpPr>
        <p:spPr>
          <a:xfrm>
            <a:off x="445373" y="1734234"/>
            <a:ext cx="2560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Kommunikation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CA659E-5FEF-1D5C-9034-38815AED9ECF}"/>
              </a:ext>
            </a:extLst>
          </p:cNvPr>
          <p:cNvSpPr txBox="1"/>
          <p:nvPr/>
        </p:nvSpPr>
        <p:spPr>
          <a:xfrm>
            <a:off x="445373" y="2620088"/>
            <a:ext cx="2891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Verbindung von Backend zu Frontend und App mit Socket.IO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50FC024-AE92-4A9C-867D-487C85F6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52550"/>
            <a:ext cx="5334000" cy="550545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0668256-43A5-62F5-1377-797CFDBA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79" y="1569223"/>
            <a:ext cx="853241" cy="8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3D4F1F21-7714-3481-8890-97C610190D6C}"/>
              </a:ext>
            </a:extLst>
          </p:cNvPr>
          <p:cNvSpPr txBox="1"/>
          <p:nvPr/>
        </p:nvSpPr>
        <p:spPr>
          <a:xfrm>
            <a:off x="445372" y="3906052"/>
            <a:ext cx="3806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Ereignisse:</a:t>
            </a:r>
          </a:p>
          <a:p>
            <a:r>
              <a:rPr lang="de-DE" dirty="0"/>
              <a:t>„databaseChange“: Frontend und App aktualisieren ihre Daten</a:t>
            </a:r>
          </a:p>
          <a:p>
            <a:r>
              <a:rPr lang="de-DE" dirty="0"/>
              <a:t>„alarm“: Frontend zeigt Wecker an</a:t>
            </a:r>
          </a:p>
        </p:txBody>
      </p:sp>
    </p:spTree>
    <p:extLst>
      <p:ext uri="{BB962C8B-B14F-4D97-AF65-F5344CB8AC3E}">
        <p14:creationId xmlns:p14="http://schemas.microsoft.com/office/powerpoint/2010/main" val="1079872195"/>
      </p:ext>
    </p:extLst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Backend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184172-AD22-3A3B-FB49-F4E94BE351D1}"/>
              </a:ext>
            </a:extLst>
          </p:cNvPr>
          <p:cNvSpPr txBox="1"/>
          <p:nvPr/>
        </p:nvSpPr>
        <p:spPr>
          <a:xfrm>
            <a:off x="445373" y="1734234"/>
            <a:ext cx="244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Datenbank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CA659E-5FEF-1D5C-9034-38815AED9ECF}"/>
              </a:ext>
            </a:extLst>
          </p:cNvPr>
          <p:cNvSpPr txBox="1"/>
          <p:nvPr/>
        </p:nvSpPr>
        <p:spPr>
          <a:xfrm>
            <a:off x="445373" y="2620088"/>
            <a:ext cx="28917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Speichert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Einstellungen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Position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Zeitzone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Alarme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Name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Klingelton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Tage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Zeit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Aktiviert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Klingeltöne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Name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/>
              <a:t>URL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B57B23-3060-E676-D0A5-F82CB98F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58" y="1396304"/>
            <a:ext cx="5096772" cy="546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35149"/>
      </p:ext>
    </p:extLst>
  </p:cSld>
  <p:clrMapOvr>
    <a:masterClrMapping/>
  </p:clrMapOvr>
  <p:transition spd="slow"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1167A9-E6D7-FAD8-44C3-3A7F937CA773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701D53-2C34-C738-575E-3676D229E52D}"/>
              </a:ext>
            </a:extLst>
          </p:cNvPr>
          <p:cNvSpPr txBox="1"/>
          <p:nvPr/>
        </p:nvSpPr>
        <p:spPr>
          <a:xfrm>
            <a:off x="822960" y="362634"/>
            <a:ext cx="3429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Backend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B184172-AD22-3A3B-FB49-F4E94BE351D1}"/>
              </a:ext>
            </a:extLst>
          </p:cNvPr>
          <p:cNvSpPr txBox="1"/>
          <p:nvPr/>
        </p:nvSpPr>
        <p:spPr>
          <a:xfrm>
            <a:off x="445373" y="1734234"/>
            <a:ext cx="2560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Alarm Dienst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CA659E-5FEF-1D5C-9034-38815AED9ECF}"/>
              </a:ext>
            </a:extLst>
          </p:cNvPr>
          <p:cNvSpPr txBox="1"/>
          <p:nvPr/>
        </p:nvSpPr>
        <p:spPr>
          <a:xfrm>
            <a:off x="445373" y="2620088"/>
            <a:ext cx="3404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Überprüft jede Minute ob es einen aktivierten Wecker für den jeweiligen Tag gibt:</a:t>
            </a:r>
          </a:p>
          <a:p>
            <a:r>
              <a:rPr lang="de-DE" dirty="0">
                <a:sym typeface="Wingdings" panose="05000000000000000000" pitchFamily="2" charset="2"/>
              </a:rPr>
              <a:t> Ja: sendet Ereignis an Frontend</a:t>
            </a:r>
            <a:endParaRPr lang="de-DE" dirty="0"/>
          </a:p>
        </p:txBody>
      </p:sp>
      <p:pic>
        <p:nvPicPr>
          <p:cNvPr id="1026" name="Picture 2" descr="Alarm - Kostenlose Icons">
            <a:extLst>
              <a:ext uri="{FF2B5EF4-FFF2-40B4-BE49-F238E27FC236}">
                <a16:creationId xmlns:a16="http://schemas.microsoft.com/office/drawing/2014/main" id="{6BEA0A5A-DF2E-3535-EE64-9C68E7DF2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2153"/>
            <a:ext cx="927382" cy="9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537316-69C5-70B9-B044-D61D4C963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979" y="1371600"/>
            <a:ext cx="4961021" cy="54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51328"/>
      </p:ext>
    </p:extLst>
  </p:cSld>
  <p:clrMapOvr>
    <a:masterClrMapping/>
  </p:clrMapOvr>
  <p:transition spd="slow">
    <p:strips dir="rd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Office PowerPoint</Application>
  <PresentationFormat>Breitbild</PresentationFormat>
  <Paragraphs>138</Paragraphs>
  <Slides>16</Slides>
  <Notes>16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Symbol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Bernd Storath</dc:creator>
  <cp:lastModifiedBy>Bernd Storath</cp:lastModifiedBy>
  <cp:revision>11</cp:revision>
  <dcterms:created xsi:type="dcterms:W3CDTF">2022-05-18T17:23:49Z</dcterms:created>
  <dcterms:modified xsi:type="dcterms:W3CDTF">2022-05-22T19:00:28Z</dcterms:modified>
</cp:coreProperties>
</file>